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1"/>
  </p:notesMasterIdLst>
  <p:sldIdLst>
    <p:sldId id="276" r:id="rId3"/>
    <p:sldId id="297" r:id="rId4"/>
    <p:sldId id="373" r:id="rId5"/>
    <p:sldId id="374" r:id="rId6"/>
    <p:sldId id="375" r:id="rId7"/>
    <p:sldId id="376" r:id="rId8"/>
    <p:sldId id="380" r:id="rId9"/>
    <p:sldId id="377" r:id="rId10"/>
    <p:sldId id="378" r:id="rId11"/>
    <p:sldId id="379" r:id="rId12"/>
    <p:sldId id="381" r:id="rId13"/>
    <p:sldId id="382" r:id="rId14"/>
    <p:sldId id="390" r:id="rId15"/>
    <p:sldId id="391" r:id="rId16"/>
    <p:sldId id="383" r:id="rId17"/>
    <p:sldId id="384" r:id="rId18"/>
    <p:sldId id="385" r:id="rId19"/>
    <p:sldId id="386" r:id="rId20"/>
    <p:sldId id="387" r:id="rId21"/>
    <p:sldId id="388" r:id="rId22"/>
    <p:sldId id="389" r:id="rId23"/>
    <p:sldId id="392" r:id="rId24"/>
    <p:sldId id="417" r:id="rId25"/>
    <p:sldId id="393" r:id="rId26"/>
    <p:sldId id="394" r:id="rId27"/>
    <p:sldId id="395" r:id="rId28"/>
    <p:sldId id="396" r:id="rId29"/>
    <p:sldId id="397" r:id="rId30"/>
    <p:sldId id="399" r:id="rId31"/>
    <p:sldId id="401" r:id="rId32"/>
    <p:sldId id="400" r:id="rId33"/>
    <p:sldId id="402" r:id="rId34"/>
    <p:sldId id="398" r:id="rId35"/>
    <p:sldId id="404" r:id="rId36"/>
    <p:sldId id="406" r:id="rId37"/>
    <p:sldId id="407" r:id="rId38"/>
    <p:sldId id="408" r:id="rId39"/>
    <p:sldId id="413" r:id="rId40"/>
    <p:sldId id="411" r:id="rId41"/>
    <p:sldId id="410" r:id="rId42"/>
    <p:sldId id="409" r:id="rId43"/>
    <p:sldId id="412" r:id="rId44"/>
    <p:sldId id="414" r:id="rId45"/>
    <p:sldId id="415" r:id="rId46"/>
    <p:sldId id="416" r:id="rId47"/>
    <p:sldId id="353" r:id="rId48"/>
    <p:sldId id="418" r:id="rId49"/>
    <p:sldId id="296" r:id="rId5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86435" autoAdjust="0"/>
  </p:normalViewPr>
  <p:slideViewPr>
    <p:cSldViewPr>
      <p:cViewPr varScale="1">
        <p:scale>
          <a:sx n="72" d="100"/>
          <a:sy n="72" d="100"/>
        </p:scale>
        <p:origin x="130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8DBFE-B4F9-44F2-9EB0-92DC4EC0F484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8FF6ED-BD67-4564-B87F-8AB0ADF2B9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0952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27584" y="6381328"/>
            <a:ext cx="2133600" cy="365125"/>
          </a:xfrm>
        </p:spPr>
        <p:txBody>
          <a:bodyPr/>
          <a:lstStyle/>
          <a:p>
            <a:fld id="{9C2C5085-0508-4DDB-8D65-B42E3C6D4AE0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6142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3461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269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C2C5085-0508-4DDB-8D65-B42E3C6D4AE0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C2C5085-0508-4DDB-8D65-B42E3C6D4AE0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C2C5085-0508-4DDB-8D65-B42E3C6D4AE0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17452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C2C5085-0508-4DDB-8D65-B42E3C6D4AE0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C2C5085-0508-4DDB-8D65-B42E3C6D4AE0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8778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154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3737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506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0930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9302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C5085-0508-4DDB-8D65-B42E3C6D4AE0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45884-CDFB-4DC8-8ED4-A4357FE8F747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7" name="AutoShape 2" descr="Resultado de imagem para ifpe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268CE559-B6A6-472C-B71B-7218F1D557C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63" y="5589240"/>
            <a:ext cx="2500637" cy="97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8982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C2C5085-0508-4DDB-8D65-B42E3C6D4AE0}" type="datetimeFigureOut">
              <a:rPr lang="pt-BR" smtClean="0"/>
              <a:t>23/09/2018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3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860032" y="1975123"/>
            <a:ext cx="4032448" cy="2101949"/>
          </a:xfrm>
        </p:spPr>
        <p:txBody>
          <a:bodyPr>
            <a:normAutofit fontScale="90000"/>
          </a:bodyPr>
          <a:lstStyle/>
          <a:p>
            <a:r>
              <a:rPr lang="pt-BR" sz="5400" b="1" dirty="0"/>
              <a:t>Árvores de Busca Binária e AVL</a:t>
            </a:r>
            <a:br>
              <a:rPr lang="pt-BR" sz="5400" b="1" dirty="0"/>
            </a:br>
            <a:br>
              <a:rPr lang="pt-BR" sz="5400" b="1" dirty="0"/>
            </a:br>
            <a:endParaRPr lang="pt-BR" sz="5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03309" y="5589240"/>
            <a:ext cx="4608512" cy="1080120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Prof. Rafael Mesquita</a:t>
            </a:r>
          </a:p>
          <a:p>
            <a:r>
              <a:rPr lang="pt-BR" dirty="0"/>
              <a:t>rgm@cin.ufpe.br</a:t>
            </a:r>
          </a:p>
        </p:txBody>
      </p:sp>
      <p:sp>
        <p:nvSpPr>
          <p:cNvPr id="6" name="AutoShape 2" descr="Resultado de imagem para ifp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4255641" cy="4197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2779725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B9D6E0-7F31-4BAA-A7E0-B48AE6B79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de Pesquisa Binária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E0C261C-242C-46C5-83F0-E64C0BDC0F4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/>
          </a:bodyPr>
          <a:lstStyle/>
          <a:p>
            <a:r>
              <a:rPr lang="pt-BR" dirty="0"/>
              <a:t>Consulta</a:t>
            </a:r>
          </a:p>
          <a:p>
            <a:r>
              <a:rPr lang="pt-BR" dirty="0"/>
              <a:t>Sucessor de 14</a:t>
            </a:r>
          </a:p>
          <a:p>
            <a:pPr lvl="1"/>
            <a:r>
              <a:rPr lang="pt-BR" dirty="0"/>
              <a:t>15 </a:t>
            </a:r>
          </a:p>
          <a:p>
            <a:r>
              <a:rPr lang="pt-BR" dirty="0"/>
              <a:t>Sucessor de 16</a:t>
            </a:r>
          </a:p>
          <a:p>
            <a:pPr lvl="1"/>
            <a:r>
              <a:rPr lang="pt-BR" dirty="0"/>
              <a:t>18 </a:t>
            </a:r>
          </a:p>
          <a:p>
            <a:r>
              <a:rPr lang="pt-BR" dirty="0"/>
              <a:t>Como </a:t>
            </a:r>
            <a:r>
              <a:rPr lang="pt-BR" dirty="0" err="1"/>
              <a:t>subarvore</a:t>
            </a:r>
            <a:r>
              <a:rPr lang="pt-BR" dirty="0"/>
              <a:t> à direita é nula</a:t>
            </a:r>
          </a:p>
          <a:p>
            <a:pPr lvl="1"/>
            <a:r>
              <a:rPr lang="pt-BR" dirty="0"/>
              <a:t>Sucessor é o ancestral mais alto de valor maior que o nó em questão</a:t>
            </a:r>
          </a:p>
          <a:p>
            <a:pPr lvl="1"/>
            <a:r>
              <a:rPr lang="pt-BR" dirty="0"/>
              <a:t>Sucessor é o ancestral mais alto, cujo filho à esquerda também é um ancestral, ou o próprio nó </a:t>
            </a:r>
          </a:p>
          <a:p>
            <a:endParaRPr lang="pt-BR" dirty="0"/>
          </a:p>
          <a:p>
            <a:endParaRPr lang="pt-BR" dirty="0"/>
          </a:p>
          <a:p>
            <a:pPr lvl="1"/>
            <a:endParaRPr lang="pt-BR" dirty="0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2072CBE9-C75A-42C8-B1C4-745C129EBA1E}"/>
              </a:ext>
            </a:extLst>
          </p:cNvPr>
          <p:cNvSpPr/>
          <p:nvPr/>
        </p:nvSpPr>
        <p:spPr>
          <a:xfrm>
            <a:off x="6123445" y="155679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07144A7-3059-41B5-AE55-B7F1E5564173}"/>
              </a:ext>
            </a:extLst>
          </p:cNvPr>
          <p:cNvSpPr txBox="1"/>
          <p:nvPr/>
        </p:nvSpPr>
        <p:spPr>
          <a:xfrm>
            <a:off x="6156176" y="1613508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15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CC5D245E-3A60-4A0C-895F-F6D0788B6040}"/>
              </a:ext>
            </a:extLst>
          </p:cNvPr>
          <p:cNvSpPr/>
          <p:nvPr/>
        </p:nvSpPr>
        <p:spPr>
          <a:xfrm>
            <a:off x="5475373" y="224641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0CC73CD-69D5-4BAE-B189-1C4DDC759F7B}"/>
              </a:ext>
            </a:extLst>
          </p:cNvPr>
          <p:cNvSpPr txBox="1"/>
          <p:nvPr/>
        </p:nvSpPr>
        <p:spPr>
          <a:xfrm>
            <a:off x="5586657" y="2303128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6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33DB6EB4-1BAB-4CA7-A1A1-0F284E3D4B1F}"/>
              </a:ext>
            </a:extLst>
          </p:cNvPr>
          <p:cNvSpPr/>
          <p:nvPr/>
        </p:nvSpPr>
        <p:spPr>
          <a:xfrm>
            <a:off x="6758933" y="220923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CC44AE31-3195-4D8C-9C4D-4F98C0A08F2A}"/>
              </a:ext>
            </a:extLst>
          </p:cNvPr>
          <p:cNvSpPr txBox="1"/>
          <p:nvPr/>
        </p:nvSpPr>
        <p:spPr>
          <a:xfrm>
            <a:off x="6758933" y="2267255"/>
            <a:ext cx="588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18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4395A22F-AC24-4374-B501-CAD45307AC66}"/>
              </a:ext>
            </a:extLst>
          </p:cNvPr>
          <p:cNvSpPr/>
          <p:nvPr/>
        </p:nvSpPr>
        <p:spPr>
          <a:xfrm>
            <a:off x="4788024" y="309298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CCDEDA6-1D89-4DC9-A1CA-FB772CB97FBA}"/>
              </a:ext>
            </a:extLst>
          </p:cNvPr>
          <p:cNvSpPr txBox="1"/>
          <p:nvPr/>
        </p:nvSpPr>
        <p:spPr>
          <a:xfrm>
            <a:off x="4899308" y="3149704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F768D7C3-DDB1-4C8E-820B-C310DAB6093E}"/>
              </a:ext>
            </a:extLst>
          </p:cNvPr>
          <p:cNvSpPr/>
          <p:nvPr/>
        </p:nvSpPr>
        <p:spPr>
          <a:xfrm>
            <a:off x="5940152" y="306821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A5149427-DCB1-487E-94C4-FC9BA81BD2ED}"/>
              </a:ext>
            </a:extLst>
          </p:cNvPr>
          <p:cNvSpPr txBox="1"/>
          <p:nvPr/>
        </p:nvSpPr>
        <p:spPr>
          <a:xfrm>
            <a:off x="6051436" y="3124926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9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0A890685-C736-4665-B00B-61772162C3F7}"/>
              </a:ext>
            </a:extLst>
          </p:cNvPr>
          <p:cNvSpPr/>
          <p:nvPr/>
        </p:nvSpPr>
        <p:spPr>
          <a:xfrm>
            <a:off x="7458865" y="306896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502F4DA2-6EEE-4243-AB1F-576450E4D482}"/>
              </a:ext>
            </a:extLst>
          </p:cNvPr>
          <p:cNvSpPr txBox="1"/>
          <p:nvPr/>
        </p:nvSpPr>
        <p:spPr>
          <a:xfrm>
            <a:off x="7483209" y="3100898"/>
            <a:ext cx="530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22</a:t>
            </a:r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B5C56E7D-E344-47F2-95DA-3C236B95506D}"/>
              </a:ext>
            </a:extLst>
          </p:cNvPr>
          <p:cNvCxnSpPr>
            <a:cxnSpLocks/>
          </p:cNvCxnSpPr>
          <p:nvPr/>
        </p:nvCxnSpPr>
        <p:spPr>
          <a:xfrm flipH="1">
            <a:off x="5826030" y="1936438"/>
            <a:ext cx="381157" cy="35681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C9D22E25-62C3-42CB-9FAB-4D1047D6FBA4}"/>
              </a:ext>
            </a:extLst>
          </p:cNvPr>
          <p:cNvCxnSpPr>
            <a:cxnSpLocks/>
          </p:cNvCxnSpPr>
          <p:nvPr/>
        </p:nvCxnSpPr>
        <p:spPr>
          <a:xfrm flipH="1">
            <a:off x="5026512" y="2626058"/>
            <a:ext cx="532603" cy="46735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3DF4648A-6F38-4421-B753-343F9AD35654}"/>
              </a:ext>
            </a:extLst>
          </p:cNvPr>
          <p:cNvCxnSpPr>
            <a:cxnSpLocks/>
            <a:stCxn id="13" idx="0"/>
          </p:cNvCxnSpPr>
          <p:nvPr/>
        </p:nvCxnSpPr>
        <p:spPr>
          <a:xfrm flipH="1" flipV="1">
            <a:off x="5914836" y="2603718"/>
            <a:ext cx="296982" cy="52120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725F99B8-7461-4A43-8327-FF44A9CAEBC5}"/>
              </a:ext>
            </a:extLst>
          </p:cNvPr>
          <p:cNvCxnSpPr>
            <a:cxnSpLocks/>
          </p:cNvCxnSpPr>
          <p:nvPr/>
        </p:nvCxnSpPr>
        <p:spPr>
          <a:xfrm flipH="1" flipV="1">
            <a:off x="6562908" y="1914097"/>
            <a:ext cx="362008" cy="30123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5CBBC177-C213-4D8F-8752-18A34B070FBE}"/>
              </a:ext>
            </a:extLst>
          </p:cNvPr>
          <p:cNvCxnSpPr>
            <a:cxnSpLocks/>
          </p:cNvCxnSpPr>
          <p:nvPr/>
        </p:nvCxnSpPr>
        <p:spPr>
          <a:xfrm flipH="1" flipV="1">
            <a:off x="7198396" y="2566537"/>
            <a:ext cx="498957" cy="5347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ipse 20">
            <a:extLst>
              <a:ext uri="{FF2B5EF4-FFF2-40B4-BE49-F238E27FC236}">
                <a16:creationId xmlns:a16="http://schemas.microsoft.com/office/drawing/2014/main" id="{3F1C25CF-9D68-41F2-B975-39188E130932}"/>
              </a:ext>
            </a:extLst>
          </p:cNvPr>
          <p:cNvSpPr/>
          <p:nvPr/>
        </p:nvSpPr>
        <p:spPr>
          <a:xfrm>
            <a:off x="6372200" y="364502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693A5C78-A33A-4FDC-B83D-684FAEB7A7D0}"/>
              </a:ext>
            </a:extLst>
          </p:cNvPr>
          <p:cNvSpPr txBox="1"/>
          <p:nvPr/>
        </p:nvSpPr>
        <p:spPr>
          <a:xfrm>
            <a:off x="6372200" y="3717032"/>
            <a:ext cx="530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14</a:t>
            </a:r>
          </a:p>
        </p:txBody>
      </p: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C46A1103-E2F7-4475-B59E-4F5D5EBB8A4B}"/>
              </a:ext>
            </a:extLst>
          </p:cNvPr>
          <p:cNvCxnSpPr>
            <a:cxnSpLocks/>
          </p:cNvCxnSpPr>
          <p:nvPr/>
        </p:nvCxnSpPr>
        <p:spPr>
          <a:xfrm flipH="1" flipV="1">
            <a:off x="6301995" y="3455598"/>
            <a:ext cx="234497" cy="25645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ipse 24">
            <a:extLst>
              <a:ext uri="{FF2B5EF4-FFF2-40B4-BE49-F238E27FC236}">
                <a16:creationId xmlns:a16="http://schemas.microsoft.com/office/drawing/2014/main" id="{6C90869D-4CA6-4BF3-B22B-1AC1FBD94B99}"/>
              </a:ext>
            </a:extLst>
          </p:cNvPr>
          <p:cNvSpPr/>
          <p:nvPr/>
        </p:nvSpPr>
        <p:spPr>
          <a:xfrm>
            <a:off x="5580112" y="369225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C9116FAD-70F4-4D50-BF5C-2C27D132767A}"/>
              </a:ext>
            </a:extLst>
          </p:cNvPr>
          <p:cNvSpPr txBox="1"/>
          <p:nvPr/>
        </p:nvSpPr>
        <p:spPr>
          <a:xfrm>
            <a:off x="5691396" y="3748970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7</a:t>
            </a:r>
          </a:p>
        </p:txBody>
      </p:sp>
      <p:cxnSp>
        <p:nvCxnSpPr>
          <p:cNvPr id="27" name="Conector reto 26">
            <a:extLst>
              <a:ext uri="{FF2B5EF4-FFF2-40B4-BE49-F238E27FC236}">
                <a16:creationId xmlns:a16="http://schemas.microsoft.com/office/drawing/2014/main" id="{0FB50E05-977F-4218-8728-94E2EB25AB3A}"/>
              </a:ext>
            </a:extLst>
          </p:cNvPr>
          <p:cNvCxnSpPr>
            <a:cxnSpLocks/>
            <a:endCxn id="26" idx="0"/>
          </p:cNvCxnSpPr>
          <p:nvPr/>
        </p:nvCxnSpPr>
        <p:spPr>
          <a:xfrm flipH="1">
            <a:off x="5851778" y="3465181"/>
            <a:ext cx="223072" cy="28378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lipse 30">
            <a:extLst>
              <a:ext uri="{FF2B5EF4-FFF2-40B4-BE49-F238E27FC236}">
                <a16:creationId xmlns:a16="http://schemas.microsoft.com/office/drawing/2014/main" id="{E907DBCF-7684-4523-BA70-935DE10FAF6D}"/>
              </a:ext>
            </a:extLst>
          </p:cNvPr>
          <p:cNvSpPr/>
          <p:nvPr/>
        </p:nvSpPr>
        <p:spPr>
          <a:xfrm>
            <a:off x="6588224" y="306896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A0F40000-DDE3-4CB3-8058-B9C73541139E}"/>
              </a:ext>
            </a:extLst>
          </p:cNvPr>
          <p:cNvSpPr txBox="1"/>
          <p:nvPr/>
        </p:nvSpPr>
        <p:spPr>
          <a:xfrm>
            <a:off x="6588224" y="3097560"/>
            <a:ext cx="498888" cy="403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16</a:t>
            </a:r>
          </a:p>
        </p:txBody>
      </p:sp>
      <p:cxnSp>
        <p:nvCxnSpPr>
          <p:cNvPr id="33" name="Conector reto 32">
            <a:extLst>
              <a:ext uri="{FF2B5EF4-FFF2-40B4-BE49-F238E27FC236}">
                <a16:creationId xmlns:a16="http://schemas.microsoft.com/office/drawing/2014/main" id="{3913B169-ACBB-4B0E-B6B2-C699D19260BB}"/>
              </a:ext>
            </a:extLst>
          </p:cNvPr>
          <p:cNvCxnSpPr>
            <a:cxnSpLocks/>
          </p:cNvCxnSpPr>
          <p:nvPr/>
        </p:nvCxnSpPr>
        <p:spPr>
          <a:xfrm flipH="1">
            <a:off x="6742454" y="2616923"/>
            <a:ext cx="171433" cy="45128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0013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A074B7-AC38-4DAA-835E-AA6853696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de Pesquisa Binária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104AF3-C4CE-40C4-9C7D-4EBA51F100D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Inserção e eliminação</a:t>
            </a:r>
          </a:p>
          <a:p>
            <a:pPr lvl="1"/>
            <a:r>
              <a:rPr lang="pt-BR" dirty="0"/>
              <a:t>Modifica o conjunto de elementos representado pela Arvore</a:t>
            </a:r>
          </a:p>
          <a:p>
            <a:pPr lvl="1"/>
            <a:r>
              <a:rPr lang="pt-BR" dirty="0"/>
              <a:t>Propriedade de arvore de busca binária deve continuar válida</a:t>
            </a:r>
          </a:p>
          <a:p>
            <a:pPr lvl="2"/>
            <a:r>
              <a:rPr lang="pt-BR" dirty="0"/>
              <a:t>Elementos menores na </a:t>
            </a:r>
            <a:r>
              <a:rPr lang="pt-BR" dirty="0" err="1"/>
              <a:t>subarvore</a:t>
            </a:r>
            <a:r>
              <a:rPr lang="pt-BR" dirty="0"/>
              <a:t> à esquerda</a:t>
            </a:r>
          </a:p>
          <a:p>
            <a:pPr lvl="2"/>
            <a:r>
              <a:rPr lang="pt-BR" dirty="0"/>
              <a:t>Elementos maiores na </a:t>
            </a:r>
            <a:r>
              <a:rPr lang="pt-BR" dirty="0" err="1"/>
              <a:t>subarvore</a:t>
            </a:r>
            <a:r>
              <a:rPr lang="pt-BR" dirty="0"/>
              <a:t> à direita</a:t>
            </a:r>
          </a:p>
        </p:txBody>
      </p:sp>
    </p:spTree>
    <p:extLst>
      <p:ext uri="{BB962C8B-B14F-4D97-AF65-F5344CB8AC3E}">
        <p14:creationId xmlns:p14="http://schemas.microsoft.com/office/powerpoint/2010/main" val="951166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Elipse 35">
            <a:extLst>
              <a:ext uri="{FF2B5EF4-FFF2-40B4-BE49-F238E27FC236}">
                <a16:creationId xmlns:a16="http://schemas.microsoft.com/office/drawing/2014/main" id="{CCDA9373-1FB7-40D9-AADB-603D8F1642CC}"/>
              </a:ext>
            </a:extLst>
          </p:cNvPr>
          <p:cNvSpPr/>
          <p:nvPr/>
        </p:nvSpPr>
        <p:spPr>
          <a:xfrm>
            <a:off x="6630446" y="5877272"/>
            <a:ext cx="504056" cy="432048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5A074B7-AC38-4DAA-835E-AA6853696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de Pesquisa Binária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104AF3-C4CE-40C4-9C7D-4EBA51F100D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Inserção</a:t>
            </a:r>
          </a:p>
          <a:p>
            <a:pPr lvl="1"/>
            <a:r>
              <a:rPr lang="pt-BR" dirty="0"/>
              <a:t>Busca da posição de inserção começa na </a:t>
            </a:r>
            <a:r>
              <a:rPr lang="pt-BR" dirty="0" err="1"/>
              <a:t>raíz</a:t>
            </a:r>
            <a:r>
              <a:rPr lang="pt-BR" dirty="0"/>
              <a:t> até a </a:t>
            </a:r>
            <a:r>
              <a:rPr lang="pt-BR" dirty="0" err="1"/>
              <a:t>subarvore</a:t>
            </a:r>
            <a:r>
              <a:rPr lang="pt-BR" dirty="0"/>
              <a:t> vazia à esquerda ou à direita de uma folha</a:t>
            </a:r>
          </a:p>
          <a:p>
            <a:pPr lvl="1"/>
            <a:r>
              <a:rPr lang="pt-BR" dirty="0" err="1"/>
              <a:t>Ex</a:t>
            </a:r>
            <a:r>
              <a:rPr lang="pt-BR" dirty="0"/>
              <a:t>: inserindo 17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961508EC-D14C-4654-A566-FE8F5709062C}"/>
              </a:ext>
            </a:extLst>
          </p:cNvPr>
          <p:cNvSpPr/>
          <p:nvPr/>
        </p:nvSpPr>
        <p:spPr>
          <a:xfrm>
            <a:off x="5364088" y="371703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845610F-1E12-4771-BC23-228227410AA7}"/>
              </a:ext>
            </a:extLst>
          </p:cNvPr>
          <p:cNvSpPr txBox="1"/>
          <p:nvPr/>
        </p:nvSpPr>
        <p:spPr>
          <a:xfrm>
            <a:off x="5396819" y="3773748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15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859B10C0-BEB9-4434-9999-FDDC8887E7A4}"/>
              </a:ext>
            </a:extLst>
          </p:cNvPr>
          <p:cNvSpPr/>
          <p:nvPr/>
        </p:nvSpPr>
        <p:spPr>
          <a:xfrm>
            <a:off x="4107221" y="440665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CBD0E69-5FB3-4D74-A8D5-25E920BC36F9}"/>
              </a:ext>
            </a:extLst>
          </p:cNvPr>
          <p:cNvSpPr txBox="1"/>
          <p:nvPr/>
        </p:nvSpPr>
        <p:spPr>
          <a:xfrm>
            <a:off x="4218505" y="4463368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6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820E1046-14A4-44F0-8ABA-AFC1CB0A3A67}"/>
              </a:ext>
            </a:extLst>
          </p:cNvPr>
          <p:cNvSpPr/>
          <p:nvPr/>
        </p:nvSpPr>
        <p:spPr>
          <a:xfrm>
            <a:off x="6629849" y="436947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6AE48AF5-01D6-45D8-909C-53B2BD3EEF8A}"/>
              </a:ext>
            </a:extLst>
          </p:cNvPr>
          <p:cNvSpPr txBox="1"/>
          <p:nvPr/>
        </p:nvSpPr>
        <p:spPr>
          <a:xfrm>
            <a:off x="6629849" y="4427495"/>
            <a:ext cx="588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18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1C4B2E75-50C9-47F3-8C6D-A67AF83F9296}"/>
              </a:ext>
            </a:extLst>
          </p:cNvPr>
          <p:cNvSpPr/>
          <p:nvPr/>
        </p:nvSpPr>
        <p:spPr>
          <a:xfrm>
            <a:off x="3419872" y="525322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275AF15B-AF0A-46E7-B41F-4A5D2ACFBE6D}"/>
              </a:ext>
            </a:extLst>
          </p:cNvPr>
          <p:cNvSpPr txBox="1"/>
          <p:nvPr/>
        </p:nvSpPr>
        <p:spPr>
          <a:xfrm>
            <a:off x="3531156" y="5309944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E78CD01E-1A2E-4065-A410-BF07924AFEC2}"/>
              </a:ext>
            </a:extLst>
          </p:cNvPr>
          <p:cNvSpPr/>
          <p:nvPr/>
        </p:nvSpPr>
        <p:spPr>
          <a:xfrm>
            <a:off x="4572000" y="522845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52E7542-5CFB-4A41-AF96-6094DC24779F}"/>
              </a:ext>
            </a:extLst>
          </p:cNvPr>
          <p:cNvSpPr txBox="1"/>
          <p:nvPr/>
        </p:nvSpPr>
        <p:spPr>
          <a:xfrm>
            <a:off x="4683284" y="5285166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9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1636D409-FA8C-430C-9F94-FABD998A6C98}"/>
              </a:ext>
            </a:extLst>
          </p:cNvPr>
          <p:cNvSpPr/>
          <p:nvPr/>
        </p:nvSpPr>
        <p:spPr>
          <a:xfrm>
            <a:off x="7329781" y="522920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E01513E-3420-4D1C-9C84-FE28A80745BE}"/>
              </a:ext>
            </a:extLst>
          </p:cNvPr>
          <p:cNvSpPr txBox="1"/>
          <p:nvPr/>
        </p:nvSpPr>
        <p:spPr>
          <a:xfrm>
            <a:off x="7354125" y="5261138"/>
            <a:ext cx="530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22</a:t>
            </a:r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323E51C3-6A58-4804-A6CE-6C0B0EBCD51A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4457879" y="3973803"/>
            <a:ext cx="938940" cy="47969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7798DE46-6434-4A5B-A424-A162DD986496}"/>
              </a:ext>
            </a:extLst>
          </p:cNvPr>
          <p:cNvCxnSpPr>
            <a:cxnSpLocks/>
          </p:cNvCxnSpPr>
          <p:nvPr/>
        </p:nvCxnSpPr>
        <p:spPr>
          <a:xfrm flipH="1">
            <a:off x="3658360" y="4786298"/>
            <a:ext cx="532603" cy="46735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84145B09-E202-497C-AF33-FB4059EA3FCB}"/>
              </a:ext>
            </a:extLst>
          </p:cNvPr>
          <p:cNvCxnSpPr>
            <a:cxnSpLocks/>
            <a:stCxn id="13" idx="0"/>
          </p:cNvCxnSpPr>
          <p:nvPr/>
        </p:nvCxnSpPr>
        <p:spPr>
          <a:xfrm flipH="1" flipV="1">
            <a:off x="4546684" y="4763958"/>
            <a:ext cx="296982" cy="52120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F23AAB0B-3A19-4801-9B3E-53C51E9E3C25}"/>
              </a:ext>
            </a:extLst>
          </p:cNvPr>
          <p:cNvCxnSpPr>
            <a:cxnSpLocks/>
            <a:stCxn id="8" idx="0"/>
          </p:cNvCxnSpPr>
          <p:nvPr/>
        </p:nvCxnSpPr>
        <p:spPr>
          <a:xfrm flipH="1" flipV="1">
            <a:off x="5864273" y="4023244"/>
            <a:ext cx="1017604" cy="34622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92791F1F-4352-468A-906C-81AEBFD65311}"/>
              </a:ext>
            </a:extLst>
          </p:cNvPr>
          <p:cNvCxnSpPr>
            <a:cxnSpLocks/>
          </p:cNvCxnSpPr>
          <p:nvPr/>
        </p:nvCxnSpPr>
        <p:spPr>
          <a:xfrm flipH="1" flipV="1">
            <a:off x="7069312" y="4726777"/>
            <a:ext cx="498957" cy="5347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ipse 20">
            <a:extLst>
              <a:ext uri="{FF2B5EF4-FFF2-40B4-BE49-F238E27FC236}">
                <a16:creationId xmlns:a16="http://schemas.microsoft.com/office/drawing/2014/main" id="{16D503D4-D50F-419D-A39A-1D5DA3D75150}"/>
              </a:ext>
            </a:extLst>
          </p:cNvPr>
          <p:cNvSpPr/>
          <p:nvPr/>
        </p:nvSpPr>
        <p:spPr>
          <a:xfrm>
            <a:off x="5004048" y="580526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6D16509F-587B-4D86-AA9E-A5E8331863A8}"/>
              </a:ext>
            </a:extLst>
          </p:cNvPr>
          <p:cNvSpPr txBox="1"/>
          <p:nvPr/>
        </p:nvSpPr>
        <p:spPr>
          <a:xfrm>
            <a:off x="5004048" y="5877272"/>
            <a:ext cx="530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14</a:t>
            </a:r>
          </a:p>
        </p:txBody>
      </p: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5FC88974-E96E-4451-AD96-6954F95A5BAD}"/>
              </a:ext>
            </a:extLst>
          </p:cNvPr>
          <p:cNvCxnSpPr>
            <a:cxnSpLocks/>
          </p:cNvCxnSpPr>
          <p:nvPr/>
        </p:nvCxnSpPr>
        <p:spPr>
          <a:xfrm flipH="1" flipV="1">
            <a:off x="4933843" y="5615838"/>
            <a:ext cx="234497" cy="25645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ipse 23">
            <a:extLst>
              <a:ext uri="{FF2B5EF4-FFF2-40B4-BE49-F238E27FC236}">
                <a16:creationId xmlns:a16="http://schemas.microsoft.com/office/drawing/2014/main" id="{9B3958DD-3957-41B1-97C0-1D77A53C0182}"/>
              </a:ext>
            </a:extLst>
          </p:cNvPr>
          <p:cNvSpPr/>
          <p:nvPr/>
        </p:nvSpPr>
        <p:spPr>
          <a:xfrm>
            <a:off x="4211960" y="585249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1A91E50D-2955-4632-9FBB-0C186AF4E871}"/>
              </a:ext>
            </a:extLst>
          </p:cNvPr>
          <p:cNvSpPr txBox="1"/>
          <p:nvPr/>
        </p:nvSpPr>
        <p:spPr>
          <a:xfrm>
            <a:off x="4323244" y="5909210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7</a:t>
            </a:r>
          </a:p>
        </p:txBody>
      </p: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C5386212-15D2-47B2-BF54-EC7A98CB15E2}"/>
              </a:ext>
            </a:extLst>
          </p:cNvPr>
          <p:cNvCxnSpPr>
            <a:cxnSpLocks/>
            <a:endCxn id="25" idx="0"/>
          </p:cNvCxnSpPr>
          <p:nvPr/>
        </p:nvCxnSpPr>
        <p:spPr>
          <a:xfrm flipH="1">
            <a:off x="4483626" y="5625421"/>
            <a:ext cx="223072" cy="28378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ipse 26">
            <a:extLst>
              <a:ext uri="{FF2B5EF4-FFF2-40B4-BE49-F238E27FC236}">
                <a16:creationId xmlns:a16="http://schemas.microsoft.com/office/drawing/2014/main" id="{AFFCEBFB-5CFE-4135-8E2D-963AED1EC70B}"/>
              </a:ext>
            </a:extLst>
          </p:cNvPr>
          <p:cNvSpPr/>
          <p:nvPr/>
        </p:nvSpPr>
        <p:spPr>
          <a:xfrm>
            <a:off x="6287855" y="522920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4EC7C2FC-FD04-4925-9C36-D310A662DB3A}"/>
              </a:ext>
            </a:extLst>
          </p:cNvPr>
          <p:cNvSpPr txBox="1"/>
          <p:nvPr/>
        </p:nvSpPr>
        <p:spPr>
          <a:xfrm>
            <a:off x="6312514" y="5244102"/>
            <a:ext cx="498888" cy="403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16</a:t>
            </a:r>
          </a:p>
        </p:txBody>
      </p:sp>
      <p:cxnSp>
        <p:nvCxnSpPr>
          <p:cNvPr id="29" name="Conector reto 28">
            <a:extLst>
              <a:ext uri="{FF2B5EF4-FFF2-40B4-BE49-F238E27FC236}">
                <a16:creationId xmlns:a16="http://schemas.microsoft.com/office/drawing/2014/main" id="{E473D449-BE80-4138-B27B-57BDE39A240E}"/>
              </a:ext>
            </a:extLst>
          </p:cNvPr>
          <p:cNvCxnSpPr>
            <a:cxnSpLocks/>
          </p:cNvCxnSpPr>
          <p:nvPr/>
        </p:nvCxnSpPr>
        <p:spPr>
          <a:xfrm flipH="1">
            <a:off x="6613370" y="4777163"/>
            <a:ext cx="171433" cy="45128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to 31">
            <a:extLst>
              <a:ext uri="{FF2B5EF4-FFF2-40B4-BE49-F238E27FC236}">
                <a16:creationId xmlns:a16="http://schemas.microsoft.com/office/drawing/2014/main" id="{D64C6086-683D-4110-A2DE-328A58FF6D25}"/>
              </a:ext>
            </a:extLst>
          </p:cNvPr>
          <p:cNvCxnSpPr>
            <a:cxnSpLocks/>
          </p:cNvCxnSpPr>
          <p:nvPr/>
        </p:nvCxnSpPr>
        <p:spPr>
          <a:xfrm flipH="1" flipV="1">
            <a:off x="5866405" y="4030093"/>
            <a:ext cx="1017604" cy="34622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to 32">
            <a:extLst>
              <a:ext uri="{FF2B5EF4-FFF2-40B4-BE49-F238E27FC236}">
                <a16:creationId xmlns:a16="http://schemas.microsoft.com/office/drawing/2014/main" id="{6BA36EAA-87EC-431C-BF4B-65815245B82A}"/>
              </a:ext>
            </a:extLst>
          </p:cNvPr>
          <p:cNvCxnSpPr>
            <a:cxnSpLocks/>
          </p:cNvCxnSpPr>
          <p:nvPr/>
        </p:nvCxnSpPr>
        <p:spPr>
          <a:xfrm flipH="1">
            <a:off x="6613370" y="4770314"/>
            <a:ext cx="171433" cy="451287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1DC9D34F-CE58-4644-B81F-92F0406109CD}"/>
              </a:ext>
            </a:extLst>
          </p:cNvPr>
          <p:cNvSpPr txBox="1"/>
          <p:nvPr/>
        </p:nvSpPr>
        <p:spPr>
          <a:xfrm>
            <a:off x="6617913" y="5881274"/>
            <a:ext cx="53024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rgbClr val="FF0000"/>
                </a:solidFill>
              </a:rPr>
              <a:t>17</a:t>
            </a:r>
          </a:p>
        </p:txBody>
      </p:sp>
      <p:cxnSp>
        <p:nvCxnSpPr>
          <p:cNvPr id="37" name="Conector reto 36">
            <a:extLst>
              <a:ext uri="{FF2B5EF4-FFF2-40B4-BE49-F238E27FC236}">
                <a16:creationId xmlns:a16="http://schemas.microsoft.com/office/drawing/2014/main" id="{16090AC6-6231-4220-BF8C-F53B7A1665C7}"/>
              </a:ext>
            </a:extLst>
          </p:cNvPr>
          <p:cNvCxnSpPr>
            <a:cxnSpLocks/>
            <a:stCxn id="28" idx="2"/>
            <a:endCxn id="34" idx="0"/>
          </p:cNvCxnSpPr>
          <p:nvPr/>
        </p:nvCxnSpPr>
        <p:spPr>
          <a:xfrm>
            <a:off x="6561958" y="5647550"/>
            <a:ext cx="321077" cy="233724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3421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6E3FA8-9EE7-450D-BE7F-F5ABC9C23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de Pesquisa Binária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657F59B6-522B-40B2-BF03-4D2269C53B60}"/>
              </a:ext>
            </a:extLst>
          </p:cNvPr>
          <p:cNvSpPr/>
          <p:nvPr/>
        </p:nvSpPr>
        <p:spPr>
          <a:xfrm>
            <a:off x="317307" y="1556792"/>
            <a:ext cx="81369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insereInfo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sz="1600" dirty="0">
                <a:solidFill>
                  <a:srgbClr val="2B91AF"/>
                </a:solidFill>
                <a:latin typeface="Consolas" panose="020B0609020204030204" pitchFamily="49" charset="0"/>
              </a:rPr>
              <a:t>Arvore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sz="1600" dirty="0">
                <a:solidFill>
                  <a:srgbClr val="808080"/>
                </a:solidFill>
                <a:latin typeface="Consolas" panose="020B0609020204030204" pitchFamily="49" charset="0"/>
              </a:rPr>
              <a:t>raiz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sz="1600" dirty="0">
                <a:solidFill>
                  <a:srgbClr val="808080"/>
                </a:solidFill>
                <a:latin typeface="Consolas" panose="020B0609020204030204" pitchFamily="49" charset="0"/>
              </a:rPr>
              <a:t>valor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sz="1600" dirty="0">
                <a:solidFill>
                  <a:srgbClr val="2B91AF"/>
                </a:solidFill>
                <a:latin typeface="Consolas" panose="020B0609020204030204" pitchFamily="49" charset="0"/>
              </a:rPr>
              <a:t>  Arvore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novoNo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= cria(</a:t>
            </a:r>
            <a:r>
              <a:rPr lang="pt-BR" sz="1600" dirty="0">
                <a:solidFill>
                  <a:srgbClr val="808080"/>
                </a:solidFill>
                <a:latin typeface="Consolas" panose="020B0609020204030204" pitchFamily="49" charset="0"/>
              </a:rPr>
              <a:t>valor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sz="1600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sz="1600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inserePosicao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sz="1600" dirty="0">
                <a:solidFill>
                  <a:srgbClr val="808080"/>
                </a:solidFill>
                <a:latin typeface="Consolas" panose="020B0609020204030204" pitchFamily="49" charset="0"/>
              </a:rPr>
              <a:t>raiz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novoNo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9C52EE31-E692-4E62-9F6E-4F8A6340DBE7}"/>
              </a:ext>
            </a:extLst>
          </p:cNvPr>
          <p:cNvSpPr/>
          <p:nvPr/>
        </p:nvSpPr>
        <p:spPr>
          <a:xfrm>
            <a:off x="298308" y="2880231"/>
            <a:ext cx="882669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inserePosicao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sz="1600" dirty="0">
                <a:solidFill>
                  <a:srgbClr val="2B91AF"/>
                </a:solidFill>
                <a:latin typeface="Consolas" panose="020B0609020204030204" pitchFamily="49" charset="0"/>
              </a:rPr>
              <a:t>Arvore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noAtual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sz="1600" dirty="0">
                <a:solidFill>
                  <a:srgbClr val="2B91AF"/>
                </a:solidFill>
                <a:latin typeface="Consolas" panose="020B0609020204030204" pitchFamily="49" charset="0"/>
              </a:rPr>
              <a:t>Arvore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novoNo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it-IT" sz="1600" dirty="0">
                <a:solidFill>
                  <a:srgbClr val="0000FF"/>
                </a:solidFill>
                <a:latin typeface="Consolas" panose="020B0609020204030204" pitchFamily="49" charset="0"/>
              </a:rPr>
              <a:t>  if</a:t>
            </a:r>
            <a:r>
              <a:rPr lang="it-IT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it-IT" sz="1600" dirty="0">
                <a:solidFill>
                  <a:srgbClr val="808080"/>
                </a:solidFill>
                <a:latin typeface="Consolas" panose="020B0609020204030204" pitchFamily="49" charset="0"/>
              </a:rPr>
              <a:t>noAtual</a:t>
            </a:r>
            <a:r>
              <a:rPr lang="it-IT" sz="1600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it-IT" sz="1600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it-IT" sz="1600" dirty="0">
                <a:solidFill>
                  <a:srgbClr val="000000"/>
                </a:solidFill>
                <a:latin typeface="Consolas" panose="020B0609020204030204" pitchFamily="49" charset="0"/>
              </a:rPr>
              <a:t> || </a:t>
            </a:r>
            <a:r>
              <a:rPr lang="it-IT" sz="1600" dirty="0">
                <a:solidFill>
                  <a:srgbClr val="808080"/>
                </a:solidFill>
                <a:latin typeface="Consolas" panose="020B0609020204030204" pitchFamily="49" charset="0"/>
              </a:rPr>
              <a:t>novoNo</a:t>
            </a:r>
            <a:r>
              <a:rPr lang="it-IT" sz="1600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it-IT" sz="1600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it-IT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sz="1600" dirty="0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pt-B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sz="1600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novoNo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info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&gt; 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noAtual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info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{</a:t>
            </a:r>
          </a:p>
          <a:p>
            <a:r>
              <a:rPr lang="pt-BR" sz="1600" dirty="0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pt-B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noAtual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-&gt;direita == </a:t>
            </a:r>
            <a:r>
              <a:rPr lang="pt-BR" sz="1600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{</a:t>
            </a:r>
          </a:p>
          <a:p>
            <a:r>
              <a:rPr lang="pt-BR" sz="1600" dirty="0">
                <a:solidFill>
                  <a:srgbClr val="808080"/>
                </a:solidFill>
                <a:latin typeface="Consolas" panose="020B0609020204030204" pitchFamily="49" charset="0"/>
              </a:rPr>
              <a:t>      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noAtual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-&gt;direita = 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novoNo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sz="1600" dirty="0">
                <a:solidFill>
                  <a:srgbClr val="0000FF"/>
                </a:solidFill>
                <a:latin typeface="Consolas" panose="020B0609020204030204" pitchFamily="49" charset="0"/>
              </a:rPr>
              <a:t>      </a:t>
            </a:r>
            <a:r>
              <a:rPr lang="pt-B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pt-BR" sz="1600" dirty="0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pt-B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endParaRPr lang="pt-BR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{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inserePosicao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noAtual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-&gt;direita, 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novoNo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4287711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6E3FA8-9EE7-450D-BE7F-F5ABC9C23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de Pesquisa Binária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64BA3556-00D3-46B8-9976-59D1F608C1EC}"/>
              </a:ext>
            </a:extLst>
          </p:cNvPr>
          <p:cNvSpPr/>
          <p:nvPr/>
        </p:nvSpPr>
        <p:spPr>
          <a:xfrm>
            <a:off x="317306" y="2880231"/>
            <a:ext cx="756706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pt-BR" sz="1600" dirty="0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pt-B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noAtual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-&gt;esquerda == </a:t>
            </a:r>
            <a:r>
              <a:rPr lang="pt-BR" sz="1600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{</a:t>
            </a:r>
          </a:p>
          <a:p>
            <a:r>
              <a:rPr lang="pt-BR" sz="1600" dirty="0">
                <a:solidFill>
                  <a:srgbClr val="808080"/>
                </a:solidFill>
                <a:latin typeface="Consolas" panose="020B0609020204030204" pitchFamily="49" charset="0"/>
              </a:rPr>
              <a:t>      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noAtual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-&gt;esquerda = 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novoNo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sz="1600" dirty="0">
                <a:solidFill>
                  <a:srgbClr val="0000FF"/>
                </a:solidFill>
                <a:latin typeface="Consolas" panose="020B0609020204030204" pitchFamily="49" charset="0"/>
              </a:rPr>
              <a:t>      </a:t>
            </a:r>
            <a:r>
              <a:rPr lang="pt-B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pt-BR" sz="1600" dirty="0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pt-B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endParaRPr lang="pt-BR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{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inserePosicao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noAtual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-&gt;esquerda, 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novoNo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6329726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A074B7-AC38-4DAA-835E-AA6853696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de Pesquisa Binária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64104AF3-C4CE-40C4-9C7D-4EBA51F100DE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pt-BR" dirty="0"/>
                  <a:t>Eliminação</a:t>
                </a:r>
              </a:p>
              <a:p>
                <a:pPr lvl="1"/>
                <a:r>
                  <a:rPr lang="pt-BR" dirty="0"/>
                  <a:t>Considere um nó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pt-BR" dirty="0"/>
                  <a:t> a ser removido</a:t>
                </a:r>
              </a:p>
              <a:p>
                <a:pPr lvl="1"/>
                <a:r>
                  <a:rPr lang="pt-BR" dirty="0"/>
                  <a:t>3 casos possíveis</a:t>
                </a:r>
              </a:p>
              <a:p>
                <a:pPr marL="1143000" lvl="2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pt-BR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pt-BR" dirty="0"/>
                  <a:t> não possui nenhum filho;</a:t>
                </a:r>
              </a:p>
              <a:p>
                <a:pPr marL="1600200" lvl="3" indent="-457200">
                  <a:buFont typeface="+mj-lt"/>
                  <a:buAutoNum type="arabicPeriod"/>
                </a:pPr>
                <a:r>
                  <a:rPr lang="pt-BR" dirty="0"/>
                  <a:t>Pai de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pt-BR" dirty="0"/>
                  <a:t> modifica ponteiro que apontava para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pt-BR" dirty="0"/>
                  <a:t> para NULL</a:t>
                </a:r>
              </a:p>
              <a:p>
                <a:pPr marL="1143000" lvl="2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pt-BR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pt-BR" dirty="0"/>
                  <a:t> possui apenas um filho;</a:t>
                </a:r>
              </a:p>
              <a:p>
                <a:pPr marL="1600200" lvl="3" indent="-457200">
                  <a:buFont typeface="+mj-lt"/>
                  <a:buAutoNum type="arabicPeriod"/>
                </a:pPr>
                <a:r>
                  <a:rPr lang="pt-BR" dirty="0"/>
                  <a:t>Ponteiro do pai de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pt-BR" dirty="0"/>
                  <a:t> que apontava para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pt-BR" dirty="0"/>
                  <a:t>  passa apontar para o filho de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pt-BR" dirty="0"/>
                  <a:t> </a:t>
                </a:r>
              </a:p>
              <a:p>
                <a:pPr marL="1143000" lvl="2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pt-BR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pt-BR" dirty="0"/>
                  <a:t> possui dois filhos</a:t>
                </a:r>
              </a:p>
              <a:p>
                <a:pPr marL="1600200" lvl="3" indent="-457200">
                  <a:buFont typeface="+mj-lt"/>
                  <a:buAutoNum type="arabicPeriod"/>
                </a:pPr>
                <a:r>
                  <a:rPr lang="pt-BR" dirty="0"/>
                  <a:t>Extraímos o sucessor de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pt-BR" dirty="0"/>
                  <a:t>,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pt-BR" dirty="0"/>
                  <a:t>, que possui, no máximo, um filho, e substituímos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pt-BR" dirty="0"/>
                  <a:t> por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pt-BR" dirty="0"/>
                  <a:t> </a:t>
                </a:r>
              </a:p>
              <a:p>
                <a:pPr marL="1600200" lvl="3" indent="-457200">
                  <a:buFont typeface="+mj-lt"/>
                  <a:buAutoNum type="arabicPeriod"/>
                </a:pPr>
                <a:r>
                  <a:rPr lang="pt-BR" dirty="0"/>
                  <a:t>Removemos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pt-BR" dirty="0"/>
              </a:p>
              <a:p>
                <a:pPr marL="1600200" lvl="3" indent="-457200">
                  <a:buFont typeface="+mj-lt"/>
                  <a:buAutoNum type="arabicPeriod"/>
                </a:pPr>
                <a:endParaRPr lang="pt-BR" dirty="0"/>
              </a:p>
              <a:p>
                <a:pPr marL="1600200" lvl="3" indent="-457200">
                  <a:buFont typeface="+mj-lt"/>
                  <a:buAutoNum type="arabicPeriod"/>
                </a:pPr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64104AF3-C4CE-40C4-9C7D-4EBA51F100D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449" t="-230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10299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Elipse 35">
            <a:extLst>
              <a:ext uri="{FF2B5EF4-FFF2-40B4-BE49-F238E27FC236}">
                <a16:creationId xmlns:a16="http://schemas.microsoft.com/office/drawing/2014/main" id="{CCDA9373-1FB7-40D9-AADB-603D8F1642CC}"/>
              </a:ext>
            </a:extLst>
          </p:cNvPr>
          <p:cNvSpPr/>
          <p:nvPr/>
        </p:nvSpPr>
        <p:spPr>
          <a:xfrm>
            <a:off x="6630446" y="5877272"/>
            <a:ext cx="504056" cy="43204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5A074B7-AC38-4DAA-835E-AA6853696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de Pesquisa Binária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104AF3-C4CE-40C4-9C7D-4EBA51F100D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Eliminação</a:t>
            </a:r>
          </a:p>
          <a:p>
            <a:pPr lvl="1"/>
            <a:r>
              <a:rPr lang="pt-BR" dirty="0"/>
              <a:t>Primeiro caso</a:t>
            </a:r>
          </a:p>
          <a:p>
            <a:pPr lvl="1"/>
            <a:r>
              <a:rPr lang="pt-BR" dirty="0" err="1"/>
              <a:t>Ex</a:t>
            </a:r>
            <a:r>
              <a:rPr lang="pt-BR" dirty="0"/>
              <a:t>: removendo 14 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961508EC-D14C-4654-A566-FE8F5709062C}"/>
              </a:ext>
            </a:extLst>
          </p:cNvPr>
          <p:cNvSpPr/>
          <p:nvPr/>
        </p:nvSpPr>
        <p:spPr>
          <a:xfrm>
            <a:off x="5364088" y="371703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845610F-1E12-4771-BC23-228227410AA7}"/>
              </a:ext>
            </a:extLst>
          </p:cNvPr>
          <p:cNvSpPr txBox="1"/>
          <p:nvPr/>
        </p:nvSpPr>
        <p:spPr>
          <a:xfrm>
            <a:off x="5396819" y="3773748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15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859B10C0-BEB9-4434-9999-FDDC8887E7A4}"/>
              </a:ext>
            </a:extLst>
          </p:cNvPr>
          <p:cNvSpPr/>
          <p:nvPr/>
        </p:nvSpPr>
        <p:spPr>
          <a:xfrm>
            <a:off x="4107221" y="440665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CBD0E69-5FB3-4D74-A8D5-25E920BC36F9}"/>
              </a:ext>
            </a:extLst>
          </p:cNvPr>
          <p:cNvSpPr txBox="1"/>
          <p:nvPr/>
        </p:nvSpPr>
        <p:spPr>
          <a:xfrm>
            <a:off x="4218505" y="4463368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6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820E1046-14A4-44F0-8ABA-AFC1CB0A3A67}"/>
              </a:ext>
            </a:extLst>
          </p:cNvPr>
          <p:cNvSpPr/>
          <p:nvPr/>
        </p:nvSpPr>
        <p:spPr>
          <a:xfrm>
            <a:off x="6629849" y="436947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6AE48AF5-01D6-45D8-909C-53B2BD3EEF8A}"/>
              </a:ext>
            </a:extLst>
          </p:cNvPr>
          <p:cNvSpPr txBox="1"/>
          <p:nvPr/>
        </p:nvSpPr>
        <p:spPr>
          <a:xfrm>
            <a:off x="6629849" y="4427495"/>
            <a:ext cx="588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18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1C4B2E75-50C9-47F3-8C6D-A67AF83F9296}"/>
              </a:ext>
            </a:extLst>
          </p:cNvPr>
          <p:cNvSpPr/>
          <p:nvPr/>
        </p:nvSpPr>
        <p:spPr>
          <a:xfrm>
            <a:off x="3419872" y="525322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275AF15B-AF0A-46E7-B41F-4A5D2ACFBE6D}"/>
              </a:ext>
            </a:extLst>
          </p:cNvPr>
          <p:cNvSpPr txBox="1"/>
          <p:nvPr/>
        </p:nvSpPr>
        <p:spPr>
          <a:xfrm>
            <a:off x="3531156" y="5309944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E78CD01E-1A2E-4065-A410-BF07924AFEC2}"/>
              </a:ext>
            </a:extLst>
          </p:cNvPr>
          <p:cNvSpPr/>
          <p:nvPr/>
        </p:nvSpPr>
        <p:spPr>
          <a:xfrm>
            <a:off x="4572000" y="522845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52E7542-5CFB-4A41-AF96-6094DC24779F}"/>
              </a:ext>
            </a:extLst>
          </p:cNvPr>
          <p:cNvSpPr txBox="1"/>
          <p:nvPr/>
        </p:nvSpPr>
        <p:spPr>
          <a:xfrm>
            <a:off x="4683284" y="5285166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9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1636D409-FA8C-430C-9F94-FABD998A6C98}"/>
              </a:ext>
            </a:extLst>
          </p:cNvPr>
          <p:cNvSpPr/>
          <p:nvPr/>
        </p:nvSpPr>
        <p:spPr>
          <a:xfrm>
            <a:off x="7329781" y="522920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E01513E-3420-4D1C-9C84-FE28A80745BE}"/>
              </a:ext>
            </a:extLst>
          </p:cNvPr>
          <p:cNvSpPr txBox="1"/>
          <p:nvPr/>
        </p:nvSpPr>
        <p:spPr>
          <a:xfrm>
            <a:off x="7354125" y="5261138"/>
            <a:ext cx="530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22</a:t>
            </a:r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323E51C3-6A58-4804-A6CE-6C0B0EBCD51A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4457879" y="3973803"/>
            <a:ext cx="938940" cy="47969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7798DE46-6434-4A5B-A424-A162DD986496}"/>
              </a:ext>
            </a:extLst>
          </p:cNvPr>
          <p:cNvCxnSpPr>
            <a:cxnSpLocks/>
          </p:cNvCxnSpPr>
          <p:nvPr/>
        </p:nvCxnSpPr>
        <p:spPr>
          <a:xfrm flipH="1">
            <a:off x="3658360" y="4786298"/>
            <a:ext cx="532603" cy="46735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84145B09-E202-497C-AF33-FB4059EA3FCB}"/>
              </a:ext>
            </a:extLst>
          </p:cNvPr>
          <p:cNvCxnSpPr>
            <a:cxnSpLocks/>
            <a:stCxn id="13" idx="0"/>
          </p:cNvCxnSpPr>
          <p:nvPr/>
        </p:nvCxnSpPr>
        <p:spPr>
          <a:xfrm flipH="1" flipV="1">
            <a:off x="4546684" y="4763958"/>
            <a:ext cx="296982" cy="52120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F23AAB0B-3A19-4801-9B3E-53C51E9E3C25}"/>
              </a:ext>
            </a:extLst>
          </p:cNvPr>
          <p:cNvCxnSpPr>
            <a:cxnSpLocks/>
            <a:stCxn id="8" idx="0"/>
          </p:cNvCxnSpPr>
          <p:nvPr/>
        </p:nvCxnSpPr>
        <p:spPr>
          <a:xfrm flipH="1" flipV="1">
            <a:off x="5864273" y="4023244"/>
            <a:ext cx="1017604" cy="34622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92791F1F-4352-468A-906C-81AEBFD65311}"/>
              </a:ext>
            </a:extLst>
          </p:cNvPr>
          <p:cNvCxnSpPr>
            <a:cxnSpLocks/>
          </p:cNvCxnSpPr>
          <p:nvPr/>
        </p:nvCxnSpPr>
        <p:spPr>
          <a:xfrm flipH="1" flipV="1">
            <a:off x="7069312" y="4726777"/>
            <a:ext cx="498957" cy="5347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ipse 20">
            <a:extLst>
              <a:ext uri="{FF2B5EF4-FFF2-40B4-BE49-F238E27FC236}">
                <a16:creationId xmlns:a16="http://schemas.microsoft.com/office/drawing/2014/main" id="{16D503D4-D50F-419D-A39A-1D5DA3D75150}"/>
              </a:ext>
            </a:extLst>
          </p:cNvPr>
          <p:cNvSpPr/>
          <p:nvPr/>
        </p:nvSpPr>
        <p:spPr>
          <a:xfrm>
            <a:off x="5004048" y="580526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6D16509F-587B-4D86-AA9E-A5E8331863A8}"/>
              </a:ext>
            </a:extLst>
          </p:cNvPr>
          <p:cNvSpPr txBox="1"/>
          <p:nvPr/>
        </p:nvSpPr>
        <p:spPr>
          <a:xfrm>
            <a:off x="5004048" y="5877272"/>
            <a:ext cx="530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14</a:t>
            </a:r>
          </a:p>
        </p:txBody>
      </p: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5FC88974-E96E-4451-AD96-6954F95A5BAD}"/>
              </a:ext>
            </a:extLst>
          </p:cNvPr>
          <p:cNvCxnSpPr>
            <a:cxnSpLocks/>
          </p:cNvCxnSpPr>
          <p:nvPr/>
        </p:nvCxnSpPr>
        <p:spPr>
          <a:xfrm flipH="1" flipV="1">
            <a:off x="4933843" y="5615838"/>
            <a:ext cx="234497" cy="25645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ipse 23">
            <a:extLst>
              <a:ext uri="{FF2B5EF4-FFF2-40B4-BE49-F238E27FC236}">
                <a16:creationId xmlns:a16="http://schemas.microsoft.com/office/drawing/2014/main" id="{9B3958DD-3957-41B1-97C0-1D77A53C0182}"/>
              </a:ext>
            </a:extLst>
          </p:cNvPr>
          <p:cNvSpPr/>
          <p:nvPr/>
        </p:nvSpPr>
        <p:spPr>
          <a:xfrm>
            <a:off x="4211960" y="585249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1A91E50D-2955-4632-9FBB-0C186AF4E871}"/>
              </a:ext>
            </a:extLst>
          </p:cNvPr>
          <p:cNvSpPr txBox="1"/>
          <p:nvPr/>
        </p:nvSpPr>
        <p:spPr>
          <a:xfrm>
            <a:off x="4323244" y="5909210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7</a:t>
            </a:r>
          </a:p>
        </p:txBody>
      </p: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C5386212-15D2-47B2-BF54-EC7A98CB15E2}"/>
              </a:ext>
            </a:extLst>
          </p:cNvPr>
          <p:cNvCxnSpPr>
            <a:cxnSpLocks/>
            <a:endCxn id="25" idx="0"/>
          </p:cNvCxnSpPr>
          <p:nvPr/>
        </p:nvCxnSpPr>
        <p:spPr>
          <a:xfrm flipH="1">
            <a:off x="4483626" y="5625421"/>
            <a:ext cx="223072" cy="28378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ipse 26">
            <a:extLst>
              <a:ext uri="{FF2B5EF4-FFF2-40B4-BE49-F238E27FC236}">
                <a16:creationId xmlns:a16="http://schemas.microsoft.com/office/drawing/2014/main" id="{AFFCEBFB-5CFE-4135-8E2D-963AED1EC70B}"/>
              </a:ext>
            </a:extLst>
          </p:cNvPr>
          <p:cNvSpPr/>
          <p:nvPr/>
        </p:nvSpPr>
        <p:spPr>
          <a:xfrm>
            <a:off x="6287855" y="522920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4EC7C2FC-FD04-4925-9C36-D310A662DB3A}"/>
              </a:ext>
            </a:extLst>
          </p:cNvPr>
          <p:cNvSpPr txBox="1"/>
          <p:nvPr/>
        </p:nvSpPr>
        <p:spPr>
          <a:xfrm>
            <a:off x="6312514" y="5244102"/>
            <a:ext cx="498888" cy="403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16</a:t>
            </a:r>
          </a:p>
        </p:txBody>
      </p:sp>
      <p:cxnSp>
        <p:nvCxnSpPr>
          <p:cNvPr id="29" name="Conector reto 28">
            <a:extLst>
              <a:ext uri="{FF2B5EF4-FFF2-40B4-BE49-F238E27FC236}">
                <a16:creationId xmlns:a16="http://schemas.microsoft.com/office/drawing/2014/main" id="{E473D449-BE80-4138-B27B-57BDE39A240E}"/>
              </a:ext>
            </a:extLst>
          </p:cNvPr>
          <p:cNvCxnSpPr>
            <a:cxnSpLocks/>
          </p:cNvCxnSpPr>
          <p:nvPr/>
        </p:nvCxnSpPr>
        <p:spPr>
          <a:xfrm flipH="1">
            <a:off x="6613370" y="4777163"/>
            <a:ext cx="171433" cy="45128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1DC9D34F-CE58-4644-B81F-92F0406109CD}"/>
              </a:ext>
            </a:extLst>
          </p:cNvPr>
          <p:cNvSpPr txBox="1"/>
          <p:nvPr/>
        </p:nvSpPr>
        <p:spPr>
          <a:xfrm>
            <a:off x="6617913" y="5881274"/>
            <a:ext cx="51599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000" dirty="0"/>
              <a:t>17</a:t>
            </a:r>
          </a:p>
        </p:txBody>
      </p:sp>
      <p:cxnSp>
        <p:nvCxnSpPr>
          <p:cNvPr id="37" name="Conector reto 36">
            <a:extLst>
              <a:ext uri="{FF2B5EF4-FFF2-40B4-BE49-F238E27FC236}">
                <a16:creationId xmlns:a16="http://schemas.microsoft.com/office/drawing/2014/main" id="{16090AC6-6231-4220-BF8C-F53B7A1665C7}"/>
              </a:ext>
            </a:extLst>
          </p:cNvPr>
          <p:cNvCxnSpPr>
            <a:cxnSpLocks/>
            <a:stCxn id="28" idx="2"/>
            <a:endCxn id="34" idx="0"/>
          </p:cNvCxnSpPr>
          <p:nvPr/>
        </p:nvCxnSpPr>
        <p:spPr>
          <a:xfrm>
            <a:off x="6561958" y="5647550"/>
            <a:ext cx="313951" cy="23372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551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Elipse 35">
            <a:extLst>
              <a:ext uri="{FF2B5EF4-FFF2-40B4-BE49-F238E27FC236}">
                <a16:creationId xmlns:a16="http://schemas.microsoft.com/office/drawing/2014/main" id="{CCDA9373-1FB7-40D9-AADB-603D8F1642CC}"/>
              </a:ext>
            </a:extLst>
          </p:cNvPr>
          <p:cNvSpPr/>
          <p:nvPr/>
        </p:nvSpPr>
        <p:spPr>
          <a:xfrm>
            <a:off x="6630446" y="5877272"/>
            <a:ext cx="504056" cy="43204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5A074B7-AC38-4DAA-835E-AA6853696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de Pesquisa Binária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104AF3-C4CE-40C4-9C7D-4EBA51F100D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Eliminação</a:t>
            </a:r>
          </a:p>
          <a:p>
            <a:pPr lvl="1"/>
            <a:r>
              <a:rPr lang="pt-BR" dirty="0"/>
              <a:t>Segundo caso</a:t>
            </a:r>
          </a:p>
          <a:p>
            <a:pPr lvl="1"/>
            <a:r>
              <a:rPr lang="pt-BR" dirty="0" err="1"/>
              <a:t>Ex</a:t>
            </a:r>
            <a:r>
              <a:rPr lang="pt-BR" dirty="0"/>
              <a:t>: removendo 16 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961508EC-D14C-4654-A566-FE8F5709062C}"/>
              </a:ext>
            </a:extLst>
          </p:cNvPr>
          <p:cNvSpPr/>
          <p:nvPr/>
        </p:nvSpPr>
        <p:spPr>
          <a:xfrm>
            <a:off x="5364088" y="371703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845610F-1E12-4771-BC23-228227410AA7}"/>
              </a:ext>
            </a:extLst>
          </p:cNvPr>
          <p:cNvSpPr txBox="1"/>
          <p:nvPr/>
        </p:nvSpPr>
        <p:spPr>
          <a:xfrm>
            <a:off x="5396819" y="3773748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15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859B10C0-BEB9-4434-9999-FDDC8887E7A4}"/>
              </a:ext>
            </a:extLst>
          </p:cNvPr>
          <p:cNvSpPr/>
          <p:nvPr/>
        </p:nvSpPr>
        <p:spPr>
          <a:xfrm>
            <a:off x="4107221" y="440665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CBD0E69-5FB3-4D74-A8D5-25E920BC36F9}"/>
              </a:ext>
            </a:extLst>
          </p:cNvPr>
          <p:cNvSpPr txBox="1"/>
          <p:nvPr/>
        </p:nvSpPr>
        <p:spPr>
          <a:xfrm>
            <a:off x="4218505" y="4463368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6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820E1046-14A4-44F0-8ABA-AFC1CB0A3A67}"/>
              </a:ext>
            </a:extLst>
          </p:cNvPr>
          <p:cNvSpPr/>
          <p:nvPr/>
        </p:nvSpPr>
        <p:spPr>
          <a:xfrm>
            <a:off x="6629849" y="436947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6AE48AF5-01D6-45D8-909C-53B2BD3EEF8A}"/>
              </a:ext>
            </a:extLst>
          </p:cNvPr>
          <p:cNvSpPr txBox="1"/>
          <p:nvPr/>
        </p:nvSpPr>
        <p:spPr>
          <a:xfrm>
            <a:off x="6629849" y="4427495"/>
            <a:ext cx="588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18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1C4B2E75-50C9-47F3-8C6D-A67AF83F9296}"/>
              </a:ext>
            </a:extLst>
          </p:cNvPr>
          <p:cNvSpPr/>
          <p:nvPr/>
        </p:nvSpPr>
        <p:spPr>
          <a:xfrm>
            <a:off x="3419872" y="525322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275AF15B-AF0A-46E7-B41F-4A5D2ACFBE6D}"/>
              </a:ext>
            </a:extLst>
          </p:cNvPr>
          <p:cNvSpPr txBox="1"/>
          <p:nvPr/>
        </p:nvSpPr>
        <p:spPr>
          <a:xfrm>
            <a:off x="3531156" y="5309944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E78CD01E-1A2E-4065-A410-BF07924AFEC2}"/>
              </a:ext>
            </a:extLst>
          </p:cNvPr>
          <p:cNvSpPr/>
          <p:nvPr/>
        </p:nvSpPr>
        <p:spPr>
          <a:xfrm>
            <a:off x="4572000" y="522845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52E7542-5CFB-4A41-AF96-6094DC24779F}"/>
              </a:ext>
            </a:extLst>
          </p:cNvPr>
          <p:cNvSpPr txBox="1"/>
          <p:nvPr/>
        </p:nvSpPr>
        <p:spPr>
          <a:xfrm>
            <a:off x="4683284" y="5285166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9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1636D409-FA8C-430C-9F94-FABD998A6C98}"/>
              </a:ext>
            </a:extLst>
          </p:cNvPr>
          <p:cNvSpPr/>
          <p:nvPr/>
        </p:nvSpPr>
        <p:spPr>
          <a:xfrm>
            <a:off x="7329781" y="522920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E01513E-3420-4D1C-9C84-FE28A80745BE}"/>
              </a:ext>
            </a:extLst>
          </p:cNvPr>
          <p:cNvSpPr txBox="1"/>
          <p:nvPr/>
        </p:nvSpPr>
        <p:spPr>
          <a:xfrm>
            <a:off x="7354125" y="5261138"/>
            <a:ext cx="530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22</a:t>
            </a:r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323E51C3-6A58-4804-A6CE-6C0B0EBCD51A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4457879" y="3973803"/>
            <a:ext cx="938940" cy="47969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7798DE46-6434-4A5B-A424-A162DD986496}"/>
              </a:ext>
            </a:extLst>
          </p:cNvPr>
          <p:cNvCxnSpPr>
            <a:cxnSpLocks/>
          </p:cNvCxnSpPr>
          <p:nvPr/>
        </p:nvCxnSpPr>
        <p:spPr>
          <a:xfrm flipH="1">
            <a:off x="3658360" y="4786298"/>
            <a:ext cx="532603" cy="46735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84145B09-E202-497C-AF33-FB4059EA3FCB}"/>
              </a:ext>
            </a:extLst>
          </p:cNvPr>
          <p:cNvCxnSpPr>
            <a:cxnSpLocks/>
            <a:stCxn id="13" idx="0"/>
          </p:cNvCxnSpPr>
          <p:nvPr/>
        </p:nvCxnSpPr>
        <p:spPr>
          <a:xfrm flipH="1" flipV="1">
            <a:off x="4546684" y="4763958"/>
            <a:ext cx="296982" cy="52120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F23AAB0B-3A19-4801-9B3E-53C51E9E3C25}"/>
              </a:ext>
            </a:extLst>
          </p:cNvPr>
          <p:cNvCxnSpPr>
            <a:cxnSpLocks/>
            <a:stCxn id="8" idx="0"/>
          </p:cNvCxnSpPr>
          <p:nvPr/>
        </p:nvCxnSpPr>
        <p:spPr>
          <a:xfrm flipH="1" flipV="1">
            <a:off x="5864273" y="4023244"/>
            <a:ext cx="1017604" cy="34622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92791F1F-4352-468A-906C-81AEBFD65311}"/>
              </a:ext>
            </a:extLst>
          </p:cNvPr>
          <p:cNvCxnSpPr>
            <a:cxnSpLocks/>
          </p:cNvCxnSpPr>
          <p:nvPr/>
        </p:nvCxnSpPr>
        <p:spPr>
          <a:xfrm flipH="1" flipV="1">
            <a:off x="7069312" y="4726777"/>
            <a:ext cx="498957" cy="5347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ipse 20">
            <a:extLst>
              <a:ext uri="{FF2B5EF4-FFF2-40B4-BE49-F238E27FC236}">
                <a16:creationId xmlns:a16="http://schemas.microsoft.com/office/drawing/2014/main" id="{16D503D4-D50F-419D-A39A-1D5DA3D75150}"/>
              </a:ext>
            </a:extLst>
          </p:cNvPr>
          <p:cNvSpPr/>
          <p:nvPr/>
        </p:nvSpPr>
        <p:spPr>
          <a:xfrm>
            <a:off x="5004048" y="580526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6D16509F-587B-4D86-AA9E-A5E8331863A8}"/>
              </a:ext>
            </a:extLst>
          </p:cNvPr>
          <p:cNvSpPr txBox="1"/>
          <p:nvPr/>
        </p:nvSpPr>
        <p:spPr>
          <a:xfrm>
            <a:off x="5004048" y="5877272"/>
            <a:ext cx="530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14</a:t>
            </a:r>
          </a:p>
        </p:txBody>
      </p: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5FC88974-E96E-4451-AD96-6954F95A5BAD}"/>
              </a:ext>
            </a:extLst>
          </p:cNvPr>
          <p:cNvCxnSpPr>
            <a:cxnSpLocks/>
          </p:cNvCxnSpPr>
          <p:nvPr/>
        </p:nvCxnSpPr>
        <p:spPr>
          <a:xfrm flipH="1" flipV="1">
            <a:off x="4933843" y="5615838"/>
            <a:ext cx="234497" cy="25645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ipse 23">
            <a:extLst>
              <a:ext uri="{FF2B5EF4-FFF2-40B4-BE49-F238E27FC236}">
                <a16:creationId xmlns:a16="http://schemas.microsoft.com/office/drawing/2014/main" id="{9B3958DD-3957-41B1-97C0-1D77A53C0182}"/>
              </a:ext>
            </a:extLst>
          </p:cNvPr>
          <p:cNvSpPr/>
          <p:nvPr/>
        </p:nvSpPr>
        <p:spPr>
          <a:xfrm>
            <a:off x="4211960" y="585249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1A91E50D-2955-4632-9FBB-0C186AF4E871}"/>
              </a:ext>
            </a:extLst>
          </p:cNvPr>
          <p:cNvSpPr txBox="1"/>
          <p:nvPr/>
        </p:nvSpPr>
        <p:spPr>
          <a:xfrm>
            <a:off x="4323244" y="5909210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7</a:t>
            </a:r>
          </a:p>
        </p:txBody>
      </p: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C5386212-15D2-47B2-BF54-EC7A98CB15E2}"/>
              </a:ext>
            </a:extLst>
          </p:cNvPr>
          <p:cNvCxnSpPr>
            <a:cxnSpLocks/>
            <a:endCxn id="25" idx="0"/>
          </p:cNvCxnSpPr>
          <p:nvPr/>
        </p:nvCxnSpPr>
        <p:spPr>
          <a:xfrm flipH="1">
            <a:off x="4483626" y="5625421"/>
            <a:ext cx="223072" cy="28378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ipse 26">
            <a:extLst>
              <a:ext uri="{FF2B5EF4-FFF2-40B4-BE49-F238E27FC236}">
                <a16:creationId xmlns:a16="http://schemas.microsoft.com/office/drawing/2014/main" id="{AFFCEBFB-5CFE-4135-8E2D-963AED1EC70B}"/>
              </a:ext>
            </a:extLst>
          </p:cNvPr>
          <p:cNvSpPr/>
          <p:nvPr/>
        </p:nvSpPr>
        <p:spPr>
          <a:xfrm>
            <a:off x="6287855" y="522920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4EC7C2FC-FD04-4925-9C36-D310A662DB3A}"/>
              </a:ext>
            </a:extLst>
          </p:cNvPr>
          <p:cNvSpPr txBox="1"/>
          <p:nvPr/>
        </p:nvSpPr>
        <p:spPr>
          <a:xfrm>
            <a:off x="6312514" y="5244102"/>
            <a:ext cx="498888" cy="403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16</a:t>
            </a:r>
          </a:p>
        </p:txBody>
      </p:sp>
      <p:cxnSp>
        <p:nvCxnSpPr>
          <p:cNvPr id="29" name="Conector reto 28">
            <a:extLst>
              <a:ext uri="{FF2B5EF4-FFF2-40B4-BE49-F238E27FC236}">
                <a16:creationId xmlns:a16="http://schemas.microsoft.com/office/drawing/2014/main" id="{E473D449-BE80-4138-B27B-57BDE39A240E}"/>
              </a:ext>
            </a:extLst>
          </p:cNvPr>
          <p:cNvCxnSpPr>
            <a:cxnSpLocks/>
          </p:cNvCxnSpPr>
          <p:nvPr/>
        </p:nvCxnSpPr>
        <p:spPr>
          <a:xfrm flipH="1">
            <a:off x="6613370" y="4777163"/>
            <a:ext cx="171433" cy="45128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1DC9D34F-CE58-4644-B81F-92F0406109CD}"/>
              </a:ext>
            </a:extLst>
          </p:cNvPr>
          <p:cNvSpPr txBox="1"/>
          <p:nvPr/>
        </p:nvSpPr>
        <p:spPr>
          <a:xfrm>
            <a:off x="6617913" y="5881274"/>
            <a:ext cx="51599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000" dirty="0"/>
              <a:t>17</a:t>
            </a:r>
          </a:p>
        </p:txBody>
      </p:sp>
      <p:cxnSp>
        <p:nvCxnSpPr>
          <p:cNvPr id="37" name="Conector reto 36">
            <a:extLst>
              <a:ext uri="{FF2B5EF4-FFF2-40B4-BE49-F238E27FC236}">
                <a16:creationId xmlns:a16="http://schemas.microsoft.com/office/drawing/2014/main" id="{16090AC6-6231-4220-BF8C-F53B7A1665C7}"/>
              </a:ext>
            </a:extLst>
          </p:cNvPr>
          <p:cNvCxnSpPr>
            <a:cxnSpLocks/>
            <a:stCxn id="28" idx="2"/>
            <a:endCxn id="34" idx="0"/>
          </p:cNvCxnSpPr>
          <p:nvPr/>
        </p:nvCxnSpPr>
        <p:spPr>
          <a:xfrm>
            <a:off x="6561958" y="5647550"/>
            <a:ext cx="313951" cy="23372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to 37">
            <a:extLst>
              <a:ext uri="{FF2B5EF4-FFF2-40B4-BE49-F238E27FC236}">
                <a16:creationId xmlns:a16="http://schemas.microsoft.com/office/drawing/2014/main" id="{ADE4D7C2-AA16-4D7F-B07C-5A8D08235B82}"/>
              </a:ext>
            </a:extLst>
          </p:cNvPr>
          <p:cNvCxnSpPr>
            <a:cxnSpLocks/>
            <a:endCxn id="34" idx="0"/>
          </p:cNvCxnSpPr>
          <p:nvPr/>
        </p:nvCxnSpPr>
        <p:spPr>
          <a:xfrm>
            <a:off x="6753809" y="4744301"/>
            <a:ext cx="122100" cy="11369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273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Elipse 35">
            <a:extLst>
              <a:ext uri="{FF2B5EF4-FFF2-40B4-BE49-F238E27FC236}">
                <a16:creationId xmlns:a16="http://schemas.microsoft.com/office/drawing/2014/main" id="{CCDA9373-1FB7-40D9-AADB-603D8F1642CC}"/>
              </a:ext>
            </a:extLst>
          </p:cNvPr>
          <p:cNvSpPr/>
          <p:nvPr/>
        </p:nvSpPr>
        <p:spPr>
          <a:xfrm>
            <a:off x="6299143" y="5261513"/>
            <a:ext cx="504056" cy="43204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5A074B7-AC38-4DAA-835E-AA6853696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de Pesquisa Binária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104AF3-C4CE-40C4-9C7D-4EBA51F100D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Eliminação</a:t>
            </a:r>
          </a:p>
          <a:p>
            <a:pPr lvl="1"/>
            <a:r>
              <a:rPr lang="pt-BR" dirty="0"/>
              <a:t>Segundo caso</a:t>
            </a:r>
          </a:p>
          <a:p>
            <a:pPr lvl="1"/>
            <a:r>
              <a:rPr lang="pt-BR" dirty="0" err="1"/>
              <a:t>Ex</a:t>
            </a:r>
            <a:r>
              <a:rPr lang="pt-BR" dirty="0"/>
              <a:t>: removendo 16 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961508EC-D14C-4654-A566-FE8F5709062C}"/>
              </a:ext>
            </a:extLst>
          </p:cNvPr>
          <p:cNvSpPr/>
          <p:nvPr/>
        </p:nvSpPr>
        <p:spPr>
          <a:xfrm>
            <a:off x="5364088" y="371703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845610F-1E12-4771-BC23-228227410AA7}"/>
              </a:ext>
            </a:extLst>
          </p:cNvPr>
          <p:cNvSpPr txBox="1"/>
          <p:nvPr/>
        </p:nvSpPr>
        <p:spPr>
          <a:xfrm>
            <a:off x="5396819" y="3773748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15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859B10C0-BEB9-4434-9999-FDDC8887E7A4}"/>
              </a:ext>
            </a:extLst>
          </p:cNvPr>
          <p:cNvSpPr/>
          <p:nvPr/>
        </p:nvSpPr>
        <p:spPr>
          <a:xfrm>
            <a:off x="4107221" y="440665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CBD0E69-5FB3-4D74-A8D5-25E920BC36F9}"/>
              </a:ext>
            </a:extLst>
          </p:cNvPr>
          <p:cNvSpPr txBox="1"/>
          <p:nvPr/>
        </p:nvSpPr>
        <p:spPr>
          <a:xfrm>
            <a:off x="4218505" y="4463368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6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820E1046-14A4-44F0-8ABA-AFC1CB0A3A67}"/>
              </a:ext>
            </a:extLst>
          </p:cNvPr>
          <p:cNvSpPr/>
          <p:nvPr/>
        </p:nvSpPr>
        <p:spPr>
          <a:xfrm>
            <a:off x="6629849" y="436947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6AE48AF5-01D6-45D8-909C-53B2BD3EEF8A}"/>
              </a:ext>
            </a:extLst>
          </p:cNvPr>
          <p:cNvSpPr txBox="1"/>
          <p:nvPr/>
        </p:nvSpPr>
        <p:spPr>
          <a:xfrm>
            <a:off x="6629849" y="4427495"/>
            <a:ext cx="588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18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1C4B2E75-50C9-47F3-8C6D-A67AF83F9296}"/>
              </a:ext>
            </a:extLst>
          </p:cNvPr>
          <p:cNvSpPr/>
          <p:nvPr/>
        </p:nvSpPr>
        <p:spPr>
          <a:xfrm>
            <a:off x="3419872" y="525322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275AF15B-AF0A-46E7-B41F-4A5D2ACFBE6D}"/>
              </a:ext>
            </a:extLst>
          </p:cNvPr>
          <p:cNvSpPr txBox="1"/>
          <p:nvPr/>
        </p:nvSpPr>
        <p:spPr>
          <a:xfrm>
            <a:off x="3531156" y="5309944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E78CD01E-1A2E-4065-A410-BF07924AFEC2}"/>
              </a:ext>
            </a:extLst>
          </p:cNvPr>
          <p:cNvSpPr/>
          <p:nvPr/>
        </p:nvSpPr>
        <p:spPr>
          <a:xfrm>
            <a:off x="4572000" y="522845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52E7542-5CFB-4A41-AF96-6094DC24779F}"/>
              </a:ext>
            </a:extLst>
          </p:cNvPr>
          <p:cNvSpPr txBox="1"/>
          <p:nvPr/>
        </p:nvSpPr>
        <p:spPr>
          <a:xfrm>
            <a:off x="4683284" y="5285166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9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1636D409-FA8C-430C-9F94-FABD998A6C98}"/>
              </a:ext>
            </a:extLst>
          </p:cNvPr>
          <p:cNvSpPr/>
          <p:nvPr/>
        </p:nvSpPr>
        <p:spPr>
          <a:xfrm>
            <a:off x="7329781" y="522920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E01513E-3420-4D1C-9C84-FE28A80745BE}"/>
              </a:ext>
            </a:extLst>
          </p:cNvPr>
          <p:cNvSpPr txBox="1"/>
          <p:nvPr/>
        </p:nvSpPr>
        <p:spPr>
          <a:xfrm>
            <a:off x="7354125" y="5261138"/>
            <a:ext cx="530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22</a:t>
            </a:r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323E51C3-6A58-4804-A6CE-6C0B0EBCD51A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4457879" y="3973803"/>
            <a:ext cx="938940" cy="47969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7798DE46-6434-4A5B-A424-A162DD986496}"/>
              </a:ext>
            </a:extLst>
          </p:cNvPr>
          <p:cNvCxnSpPr>
            <a:cxnSpLocks/>
          </p:cNvCxnSpPr>
          <p:nvPr/>
        </p:nvCxnSpPr>
        <p:spPr>
          <a:xfrm flipH="1">
            <a:off x="3658360" y="4786298"/>
            <a:ext cx="532603" cy="46735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84145B09-E202-497C-AF33-FB4059EA3FCB}"/>
              </a:ext>
            </a:extLst>
          </p:cNvPr>
          <p:cNvCxnSpPr>
            <a:cxnSpLocks/>
            <a:stCxn id="13" idx="0"/>
          </p:cNvCxnSpPr>
          <p:nvPr/>
        </p:nvCxnSpPr>
        <p:spPr>
          <a:xfrm flipH="1" flipV="1">
            <a:off x="4546684" y="4763958"/>
            <a:ext cx="296982" cy="52120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F23AAB0B-3A19-4801-9B3E-53C51E9E3C25}"/>
              </a:ext>
            </a:extLst>
          </p:cNvPr>
          <p:cNvCxnSpPr>
            <a:cxnSpLocks/>
            <a:stCxn id="8" idx="0"/>
          </p:cNvCxnSpPr>
          <p:nvPr/>
        </p:nvCxnSpPr>
        <p:spPr>
          <a:xfrm flipH="1" flipV="1">
            <a:off x="5864273" y="4023244"/>
            <a:ext cx="1017604" cy="34622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92791F1F-4352-468A-906C-81AEBFD65311}"/>
              </a:ext>
            </a:extLst>
          </p:cNvPr>
          <p:cNvCxnSpPr>
            <a:cxnSpLocks/>
          </p:cNvCxnSpPr>
          <p:nvPr/>
        </p:nvCxnSpPr>
        <p:spPr>
          <a:xfrm flipH="1" flipV="1">
            <a:off x="7069312" y="4726777"/>
            <a:ext cx="498957" cy="5347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ipse 20">
            <a:extLst>
              <a:ext uri="{FF2B5EF4-FFF2-40B4-BE49-F238E27FC236}">
                <a16:creationId xmlns:a16="http://schemas.microsoft.com/office/drawing/2014/main" id="{16D503D4-D50F-419D-A39A-1D5DA3D75150}"/>
              </a:ext>
            </a:extLst>
          </p:cNvPr>
          <p:cNvSpPr/>
          <p:nvPr/>
        </p:nvSpPr>
        <p:spPr>
          <a:xfrm>
            <a:off x="5004048" y="580526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6D16509F-587B-4D86-AA9E-A5E8331863A8}"/>
              </a:ext>
            </a:extLst>
          </p:cNvPr>
          <p:cNvSpPr txBox="1"/>
          <p:nvPr/>
        </p:nvSpPr>
        <p:spPr>
          <a:xfrm>
            <a:off x="5004048" y="5877272"/>
            <a:ext cx="530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14</a:t>
            </a:r>
          </a:p>
        </p:txBody>
      </p: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5FC88974-E96E-4451-AD96-6954F95A5BAD}"/>
              </a:ext>
            </a:extLst>
          </p:cNvPr>
          <p:cNvCxnSpPr>
            <a:cxnSpLocks/>
          </p:cNvCxnSpPr>
          <p:nvPr/>
        </p:nvCxnSpPr>
        <p:spPr>
          <a:xfrm flipH="1" flipV="1">
            <a:off x="4933843" y="5615838"/>
            <a:ext cx="234497" cy="25645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ipse 23">
            <a:extLst>
              <a:ext uri="{FF2B5EF4-FFF2-40B4-BE49-F238E27FC236}">
                <a16:creationId xmlns:a16="http://schemas.microsoft.com/office/drawing/2014/main" id="{9B3958DD-3957-41B1-97C0-1D77A53C0182}"/>
              </a:ext>
            </a:extLst>
          </p:cNvPr>
          <p:cNvSpPr/>
          <p:nvPr/>
        </p:nvSpPr>
        <p:spPr>
          <a:xfrm>
            <a:off x="4211960" y="585249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1A91E50D-2955-4632-9FBB-0C186AF4E871}"/>
              </a:ext>
            </a:extLst>
          </p:cNvPr>
          <p:cNvSpPr txBox="1"/>
          <p:nvPr/>
        </p:nvSpPr>
        <p:spPr>
          <a:xfrm>
            <a:off x="4323244" y="5909210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7</a:t>
            </a:r>
          </a:p>
        </p:txBody>
      </p: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C5386212-15D2-47B2-BF54-EC7A98CB15E2}"/>
              </a:ext>
            </a:extLst>
          </p:cNvPr>
          <p:cNvCxnSpPr>
            <a:cxnSpLocks/>
            <a:endCxn id="25" idx="0"/>
          </p:cNvCxnSpPr>
          <p:nvPr/>
        </p:nvCxnSpPr>
        <p:spPr>
          <a:xfrm flipH="1">
            <a:off x="4483626" y="5625421"/>
            <a:ext cx="223072" cy="28378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1DC9D34F-CE58-4644-B81F-92F0406109CD}"/>
              </a:ext>
            </a:extLst>
          </p:cNvPr>
          <p:cNvSpPr txBox="1"/>
          <p:nvPr/>
        </p:nvSpPr>
        <p:spPr>
          <a:xfrm>
            <a:off x="6286610" y="5265515"/>
            <a:ext cx="51599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000" dirty="0"/>
              <a:t>17</a:t>
            </a:r>
          </a:p>
        </p:txBody>
      </p:sp>
      <p:cxnSp>
        <p:nvCxnSpPr>
          <p:cNvPr id="38" name="Conector reto 37">
            <a:extLst>
              <a:ext uri="{FF2B5EF4-FFF2-40B4-BE49-F238E27FC236}">
                <a16:creationId xmlns:a16="http://schemas.microsoft.com/office/drawing/2014/main" id="{ADE4D7C2-AA16-4D7F-B07C-5A8D08235B82}"/>
              </a:ext>
            </a:extLst>
          </p:cNvPr>
          <p:cNvCxnSpPr>
            <a:cxnSpLocks/>
            <a:endCxn id="34" idx="0"/>
          </p:cNvCxnSpPr>
          <p:nvPr/>
        </p:nvCxnSpPr>
        <p:spPr>
          <a:xfrm flipH="1">
            <a:off x="6544606" y="4763958"/>
            <a:ext cx="186546" cy="50155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72671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Elipse 35">
            <a:extLst>
              <a:ext uri="{FF2B5EF4-FFF2-40B4-BE49-F238E27FC236}">
                <a16:creationId xmlns:a16="http://schemas.microsoft.com/office/drawing/2014/main" id="{CCDA9373-1FB7-40D9-AADB-603D8F1642CC}"/>
              </a:ext>
            </a:extLst>
          </p:cNvPr>
          <p:cNvSpPr/>
          <p:nvPr/>
        </p:nvSpPr>
        <p:spPr>
          <a:xfrm>
            <a:off x="6630446" y="5877272"/>
            <a:ext cx="504056" cy="43204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5A074B7-AC38-4DAA-835E-AA6853696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de Pesquisa Binária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104AF3-C4CE-40C4-9C7D-4EBA51F100D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Eliminação</a:t>
            </a:r>
          </a:p>
          <a:p>
            <a:pPr lvl="1"/>
            <a:r>
              <a:rPr lang="pt-BR" dirty="0"/>
              <a:t>Terceiro caso</a:t>
            </a:r>
          </a:p>
          <a:p>
            <a:pPr lvl="1"/>
            <a:r>
              <a:rPr lang="pt-BR" dirty="0" err="1"/>
              <a:t>Ex</a:t>
            </a:r>
            <a:r>
              <a:rPr lang="pt-BR" dirty="0"/>
              <a:t>: removendo 6 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961508EC-D14C-4654-A566-FE8F5709062C}"/>
              </a:ext>
            </a:extLst>
          </p:cNvPr>
          <p:cNvSpPr/>
          <p:nvPr/>
        </p:nvSpPr>
        <p:spPr>
          <a:xfrm>
            <a:off x="5364088" y="371703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845610F-1E12-4771-BC23-228227410AA7}"/>
              </a:ext>
            </a:extLst>
          </p:cNvPr>
          <p:cNvSpPr txBox="1"/>
          <p:nvPr/>
        </p:nvSpPr>
        <p:spPr>
          <a:xfrm>
            <a:off x="5396819" y="3773748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15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859B10C0-BEB9-4434-9999-FDDC8887E7A4}"/>
              </a:ext>
            </a:extLst>
          </p:cNvPr>
          <p:cNvSpPr/>
          <p:nvPr/>
        </p:nvSpPr>
        <p:spPr>
          <a:xfrm>
            <a:off x="4107221" y="440665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CBD0E69-5FB3-4D74-A8D5-25E920BC36F9}"/>
              </a:ext>
            </a:extLst>
          </p:cNvPr>
          <p:cNvSpPr txBox="1"/>
          <p:nvPr/>
        </p:nvSpPr>
        <p:spPr>
          <a:xfrm>
            <a:off x="4218505" y="4463368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6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820E1046-14A4-44F0-8ABA-AFC1CB0A3A67}"/>
              </a:ext>
            </a:extLst>
          </p:cNvPr>
          <p:cNvSpPr/>
          <p:nvPr/>
        </p:nvSpPr>
        <p:spPr>
          <a:xfrm>
            <a:off x="6629849" y="436947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6AE48AF5-01D6-45D8-909C-53B2BD3EEF8A}"/>
              </a:ext>
            </a:extLst>
          </p:cNvPr>
          <p:cNvSpPr txBox="1"/>
          <p:nvPr/>
        </p:nvSpPr>
        <p:spPr>
          <a:xfrm>
            <a:off x="6629849" y="4427495"/>
            <a:ext cx="588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18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1C4B2E75-50C9-47F3-8C6D-A67AF83F9296}"/>
              </a:ext>
            </a:extLst>
          </p:cNvPr>
          <p:cNvSpPr/>
          <p:nvPr/>
        </p:nvSpPr>
        <p:spPr>
          <a:xfrm>
            <a:off x="3419872" y="525322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275AF15B-AF0A-46E7-B41F-4A5D2ACFBE6D}"/>
              </a:ext>
            </a:extLst>
          </p:cNvPr>
          <p:cNvSpPr txBox="1"/>
          <p:nvPr/>
        </p:nvSpPr>
        <p:spPr>
          <a:xfrm>
            <a:off x="3531156" y="5309944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E78CD01E-1A2E-4065-A410-BF07924AFEC2}"/>
              </a:ext>
            </a:extLst>
          </p:cNvPr>
          <p:cNvSpPr/>
          <p:nvPr/>
        </p:nvSpPr>
        <p:spPr>
          <a:xfrm>
            <a:off x="4572000" y="522845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52E7542-5CFB-4A41-AF96-6094DC24779F}"/>
              </a:ext>
            </a:extLst>
          </p:cNvPr>
          <p:cNvSpPr txBox="1"/>
          <p:nvPr/>
        </p:nvSpPr>
        <p:spPr>
          <a:xfrm>
            <a:off x="4683284" y="5285166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9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1636D409-FA8C-430C-9F94-FABD998A6C98}"/>
              </a:ext>
            </a:extLst>
          </p:cNvPr>
          <p:cNvSpPr/>
          <p:nvPr/>
        </p:nvSpPr>
        <p:spPr>
          <a:xfrm>
            <a:off x="7329781" y="522920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E01513E-3420-4D1C-9C84-FE28A80745BE}"/>
              </a:ext>
            </a:extLst>
          </p:cNvPr>
          <p:cNvSpPr txBox="1"/>
          <p:nvPr/>
        </p:nvSpPr>
        <p:spPr>
          <a:xfrm>
            <a:off x="7354125" y="5261138"/>
            <a:ext cx="530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22</a:t>
            </a:r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323E51C3-6A58-4804-A6CE-6C0B0EBCD51A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4457879" y="3973803"/>
            <a:ext cx="938940" cy="47969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7798DE46-6434-4A5B-A424-A162DD986496}"/>
              </a:ext>
            </a:extLst>
          </p:cNvPr>
          <p:cNvCxnSpPr>
            <a:cxnSpLocks/>
          </p:cNvCxnSpPr>
          <p:nvPr/>
        </p:nvCxnSpPr>
        <p:spPr>
          <a:xfrm flipH="1">
            <a:off x="3658360" y="4786298"/>
            <a:ext cx="532603" cy="46735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84145B09-E202-497C-AF33-FB4059EA3FCB}"/>
              </a:ext>
            </a:extLst>
          </p:cNvPr>
          <p:cNvCxnSpPr>
            <a:cxnSpLocks/>
            <a:stCxn id="13" idx="0"/>
          </p:cNvCxnSpPr>
          <p:nvPr/>
        </p:nvCxnSpPr>
        <p:spPr>
          <a:xfrm flipH="1" flipV="1">
            <a:off x="4546684" y="4763958"/>
            <a:ext cx="296982" cy="52120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F23AAB0B-3A19-4801-9B3E-53C51E9E3C25}"/>
              </a:ext>
            </a:extLst>
          </p:cNvPr>
          <p:cNvCxnSpPr>
            <a:cxnSpLocks/>
            <a:stCxn id="8" idx="0"/>
          </p:cNvCxnSpPr>
          <p:nvPr/>
        </p:nvCxnSpPr>
        <p:spPr>
          <a:xfrm flipH="1" flipV="1">
            <a:off x="5864273" y="4023244"/>
            <a:ext cx="1017604" cy="34622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92791F1F-4352-468A-906C-81AEBFD65311}"/>
              </a:ext>
            </a:extLst>
          </p:cNvPr>
          <p:cNvCxnSpPr>
            <a:cxnSpLocks/>
          </p:cNvCxnSpPr>
          <p:nvPr/>
        </p:nvCxnSpPr>
        <p:spPr>
          <a:xfrm flipH="1" flipV="1">
            <a:off x="7069312" y="4726777"/>
            <a:ext cx="498957" cy="5347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ipse 20">
            <a:extLst>
              <a:ext uri="{FF2B5EF4-FFF2-40B4-BE49-F238E27FC236}">
                <a16:creationId xmlns:a16="http://schemas.microsoft.com/office/drawing/2014/main" id="{16D503D4-D50F-419D-A39A-1D5DA3D75150}"/>
              </a:ext>
            </a:extLst>
          </p:cNvPr>
          <p:cNvSpPr/>
          <p:nvPr/>
        </p:nvSpPr>
        <p:spPr>
          <a:xfrm>
            <a:off x="5004048" y="580526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6D16509F-587B-4D86-AA9E-A5E8331863A8}"/>
              </a:ext>
            </a:extLst>
          </p:cNvPr>
          <p:cNvSpPr txBox="1"/>
          <p:nvPr/>
        </p:nvSpPr>
        <p:spPr>
          <a:xfrm>
            <a:off x="5004048" y="5877272"/>
            <a:ext cx="530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14</a:t>
            </a:r>
          </a:p>
        </p:txBody>
      </p: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5FC88974-E96E-4451-AD96-6954F95A5BAD}"/>
              </a:ext>
            </a:extLst>
          </p:cNvPr>
          <p:cNvCxnSpPr>
            <a:cxnSpLocks/>
          </p:cNvCxnSpPr>
          <p:nvPr/>
        </p:nvCxnSpPr>
        <p:spPr>
          <a:xfrm flipH="1" flipV="1">
            <a:off x="4933843" y="5615838"/>
            <a:ext cx="234497" cy="25645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ipse 23">
            <a:extLst>
              <a:ext uri="{FF2B5EF4-FFF2-40B4-BE49-F238E27FC236}">
                <a16:creationId xmlns:a16="http://schemas.microsoft.com/office/drawing/2014/main" id="{9B3958DD-3957-41B1-97C0-1D77A53C0182}"/>
              </a:ext>
            </a:extLst>
          </p:cNvPr>
          <p:cNvSpPr/>
          <p:nvPr/>
        </p:nvSpPr>
        <p:spPr>
          <a:xfrm>
            <a:off x="4211960" y="585249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1A91E50D-2955-4632-9FBB-0C186AF4E871}"/>
              </a:ext>
            </a:extLst>
          </p:cNvPr>
          <p:cNvSpPr txBox="1"/>
          <p:nvPr/>
        </p:nvSpPr>
        <p:spPr>
          <a:xfrm>
            <a:off x="4323244" y="5909210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7</a:t>
            </a:r>
          </a:p>
        </p:txBody>
      </p: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C5386212-15D2-47B2-BF54-EC7A98CB15E2}"/>
              </a:ext>
            </a:extLst>
          </p:cNvPr>
          <p:cNvCxnSpPr>
            <a:cxnSpLocks/>
            <a:endCxn id="25" idx="0"/>
          </p:cNvCxnSpPr>
          <p:nvPr/>
        </p:nvCxnSpPr>
        <p:spPr>
          <a:xfrm flipH="1">
            <a:off x="4483626" y="5625421"/>
            <a:ext cx="223072" cy="28378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ipse 26">
            <a:extLst>
              <a:ext uri="{FF2B5EF4-FFF2-40B4-BE49-F238E27FC236}">
                <a16:creationId xmlns:a16="http://schemas.microsoft.com/office/drawing/2014/main" id="{AFFCEBFB-5CFE-4135-8E2D-963AED1EC70B}"/>
              </a:ext>
            </a:extLst>
          </p:cNvPr>
          <p:cNvSpPr/>
          <p:nvPr/>
        </p:nvSpPr>
        <p:spPr>
          <a:xfrm>
            <a:off x="6287855" y="522920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4EC7C2FC-FD04-4925-9C36-D310A662DB3A}"/>
              </a:ext>
            </a:extLst>
          </p:cNvPr>
          <p:cNvSpPr txBox="1"/>
          <p:nvPr/>
        </p:nvSpPr>
        <p:spPr>
          <a:xfrm>
            <a:off x="6312514" y="5244102"/>
            <a:ext cx="498888" cy="403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16</a:t>
            </a:r>
          </a:p>
        </p:txBody>
      </p:sp>
      <p:cxnSp>
        <p:nvCxnSpPr>
          <p:cNvPr id="29" name="Conector reto 28">
            <a:extLst>
              <a:ext uri="{FF2B5EF4-FFF2-40B4-BE49-F238E27FC236}">
                <a16:creationId xmlns:a16="http://schemas.microsoft.com/office/drawing/2014/main" id="{E473D449-BE80-4138-B27B-57BDE39A240E}"/>
              </a:ext>
            </a:extLst>
          </p:cNvPr>
          <p:cNvCxnSpPr>
            <a:cxnSpLocks/>
          </p:cNvCxnSpPr>
          <p:nvPr/>
        </p:nvCxnSpPr>
        <p:spPr>
          <a:xfrm flipH="1">
            <a:off x="6613370" y="4777163"/>
            <a:ext cx="171433" cy="45128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1DC9D34F-CE58-4644-B81F-92F0406109CD}"/>
              </a:ext>
            </a:extLst>
          </p:cNvPr>
          <p:cNvSpPr txBox="1"/>
          <p:nvPr/>
        </p:nvSpPr>
        <p:spPr>
          <a:xfrm>
            <a:off x="6617913" y="5881274"/>
            <a:ext cx="51599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000" dirty="0"/>
              <a:t>17</a:t>
            </a:r>
          </a:p>
        </p:txBody>
      </p:sp>
      <p:cxnSp>
        <p:nvCxnSpPr>
          <p:cNvPr id="37" name="Conector reto 36">
            <a:extLst>
              <a:ext uri="{FF2B5EF4-FFF2-40B4-BE49-F238E27FC236}">
                <a16:creationId xmlns:a16="http://schemas.microsoft.com/office/drawing/2014/main" id="{16090AC6-6231-4220-BF8C-F53B7A1665C7}"/>
              </a:ext>
            </a:extLst>
          </p:cNvPr>
          <p:cNvCxnSpPr>
            <a:cxnSpLocks/>
            <a:stCxn id="28" idx="2"/>
            <a:endCxn id="34" idx="0"/>
          </p:cNvCxnSpPr>
          <p:nvPr/>
        </p:nvCxnSpPr>
        <p:spPr>
          <a:xfrm>
            <a:off x="6561958" y="5647550"/>
            <a:ext cx="313951" cy="23372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ipse 32">
            <a:extLst>
              <a:ext uri="{FF2B5EF4-FFF2-40B4-BE49-F238E27FC236}">
                <a16:creationId xmlns:a16="http://schemas.microsoft.com/office/drawing/2014/main" id="{6C6103F7-6D27-4AD3-BE1C-6FA925362521}"/>
              </a:ext>
            </a:extLst>
          </p:cNvPr>
          <p:cNvSpPr/>
          <p:nvPr/>
        </p:nvSpPr>
        <p:spPr>
          <a:xfrm>
            <a:off x="4642205" y="641326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3012C254-A277-4CAE-86AC-77754DB269A4}"/>
              </a:ext>
            </a:extLst>
          </p:cNvPr>
          <p:cNvSpPr txBox="1"/>
          <p:nvPr/>
        </p:nvSpPr>
        <p:spPr>
          <a:xfrm>
            <a:off x="4738918" y="6470846"/>
            <a:ext cx="530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8</a:t>
            </a:r>
          </a:p>
        </p:txBody>
      </p:sp>
      <p:cxnSp>
        <p:nvCxnSpPr>
          <p:cNvPr id="38" name="Conector reto 37">
            <a:extLst>
              <a:ext uri="{FF2B5EF4-FFF2-40B4-BE49-F238E27FC236}">
                <a16:creationId xmlns:a16="http://schemas.microsoft.com/office/drawing/2014/main" id="{73DFCC08-F601-4834-871D-418A1D575B00}"/>
              </a:ext>
            </a:extLst>
          </p:cNvPr>
          <p:cNvCxnSpPr>
            <a:cxnSpLocks/>
          </p:cNvCxnSpPr>
          <p:nvPr/>
        </p:nvCxnSpPr>
        <p:spPr>
          <a:xfrm flipH="1" flipV="1">
            <a:off x="4572000" y="6223840"/>
            <a:ext cx="234497" cy="25645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to 38">
            <a:extLst>
              <a:ext uri="{FF2B5EF4-FFF2-40B4-BE49-F238E27FC236}">
                <a16:creationId xmlns:a16="http://schemas.microsoft.com/office/drawing/2014/main" id="{C8E728D4-E29D-40D3-AD43-1CB6BCC8A3DD}"/>
              </a:ext>
            </a:extLst>
          </p:cNvPr>
          <p:cNvCxnSpPr>
            <a:cxnSpLocks/>
          </p:cNvCxnSpPr>
          <p:nvPr/>
        </p:nvCxnSpPr>
        <p:spPr>
          <a:xfrm flipH="1" flipV="1">
            <a:off x="4546800" y="4762800"/>
            <a:ext cx="296982" cy="52120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to 39">
            <a:extLst>
              <a:ext uri="{FF2B5EF4-FFF2-40B4-BE49-F238E27FC236}">
                <a16:creationId xmlns:a16="http://schemas.microsoft.com/office/drawing/2014/main" id="{2114C633-B83A-4E93-851C-4565A12175DD}"/>
              </a:ext>
            </a:extLst>
          </p:cNvPr>
          <p:cNvCxnSpPr>
            <a:cxnSpLocks/>
          </p:cNvCxnSpPr>
          <p:nvPr/>
        </p:nvCxnSpPr>
        <p:spPr>
          <a:xfrm flipH="1">
            <a:off x="4485600" y="5626800"/>
            <a:ext cx="223072" cy="283789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lipse 40">
            <a:extLst>
              <a:ext uri="{FF2B5EF4-FFF2-40B4-BE49-F238E27FC236}">
                <a16:creationId xmlns:a16="http://schemas.microsoft.com/office/drawing/2014/main" id="{32FFCE6E-471D-44C3-ADEC-4188FA9D13BC}"/>
              </a:ext>
            </a:extLst>
          </p:cNvPr>
          <p:cNvSpPr/>
          <p:nvPr/>
        </p:nvSpPr>
        <p:spPr>
          <a:xfrm>
            <a:off x="4212000" y="5853600"/>
            <a:ext cx="504056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6936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veremos nesta aula?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r>
              <a:rPr lang="pt-BR" dirty="0"/>
              <a:t>Árvores de busca binária (BST)</a:t>
            </a:r>
          </a:p>
          <a:p>
            <a:r>
              <a:rPr lang="pt-BR" dirty="0"/>
              <a:t>Árvores AVL</a:t>
            </a:r>
          </a:p>
          <a:p>
            <a:r>
              <a:rPr lang="pt-BR" dirty="0" err="1"/>
              <a:t>Execício</a:t>
            </a:r>
            <a:endParaRPr lang="pt-BR" dirty="0"/>
          </a:p>
          <a:p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353902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Elipse 35">
            <a:extLst>
              <a:ext uri="{FF2B5EF4-FFF2-40B4-BE49-F238E27FC236}">
                <a16:creationId xmlns:a16="http://schemas.microsoft.com/office/drawing/2014/main" id="{CCDA9373-1FB7-40D9-AADB-603D8F1642CC}"/>
              </a:ext>
            </a:extLst>
          </p:cNvPr>
          <p:cNvSpPr/>
          <p:nvPr/>
        </p:nvSpPr>
        <p:spPr>
          <a:xfrm>
            <a:off x="6630446" y="5877272"/>
            <a:ext cx="504056" cy="43204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5A074B7-AC38-4DAA-835E-AA6853696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de Pesquisa Binária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104AF3-C4CE-40C4-9C7D-4EBA51F100D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Eliminação</a:t>
            </a:r>
          </a:p>
          <a:p>
            <a:pPr lvl="1"/>
            <a:r>
              <a:rPr lang="pt-BR" dirty="0"/>
              <a:t>Terceiro caso</a:t>
            </a:r>
          </a:p>
          <a:p>
            <a:pPr lvl="1"/>
            <a:r>
              <a:rPr lang="pt-BR" dirty="0" err="1"/>
              <a:t>Ex</a:t>
            </a:r>
            <a:r>
              <a:rPr lang="pt-BR" dirty="0"/>
              <a:t>: removendo 6 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961508EC-D14C-4654-A566-FE8F5709062C}"/>
              </a:ext>
            </a:extLst>
          </p:cNvPr>
          <p:cNvSpPr/>
          <p:nvPr/>
        </p:nvSpPr>
        <p:spPr>
          <a:xfrm>
            <a:off x="5364088" y="371703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845610F-1E12-4771-BC23-228227410AA7}"/>
              </a:ext>
            </a:extLst>
          </p:cNvPr>
          <p:cNvSpPr txBox="1"/>
          <p:nvPr/>
        </p:nvSpPr>
        <p:spPr>
          <a:xfrm>
            <a:off x="5396819" y="3773748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15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859B10C0-BEB9-4434-9999-FDDC8887E7A4}"/>
              </a:ext>
            </a:extLst>
          </p:cNvPr>
          <p:cNvSpPr/>
          <p:nvPr/>
        </p:nvSpPr>
        <p:spPr>
          <a:xfrm>
            <a:off x="4107221" y="440665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CBD0E69-5FB3-4D74-A8D5-25E920BC36F9}"/>
              </a:ext>
            </a:extLst>
          </p:cNvPr>
          <p:cNvSpPr txBox="1"/>
          <p:nvPr/>
        </p:nvSpPr>
        <p:spPr>
          <a:xfrm>
            <a:off x="4218505" y="4463368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6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820E1046-14A4-44F0-8ABA-AFC1CB0A3A67}"/>
              </a:ext>
            </a:extLst>
          </p:cNvPr>
          <p:cNvSpPr/>
          <p:nvPr/>
        </p:nvSpPr>
        <p:spPr>
          <a:xfrm>
            <a:off x="6629849" y="436947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6AE48AF5-01D6-45D8-909C-53B2BD3EEF8A}"/>
              </a:ext>
            </a:extLst>
          </p:cNvPr>
          <p:cNvSpPr txBox="1"/>
          <p:nvPr/>
        </p:nvSpPr>
        <p:spPr>
          <a:xfrm>
            <a:off x="6629849" y="4427495"/>
            <a:ext cx="588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18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1C4B2E75-50C9-47F3-8C6D-A67AF83F9296}"/>
              </a:ext>
            </a:extLst>
          </p:cNvPr>
          <p:cNvSpPr/>
          <p:nvPr/>
        </p:nvSpPr>
        <p:spPr>
          <a:xfrm>
            <a:off x="3419872" y="525322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275AF15B-AF0A-46E7-B41F-4A5D2ACFBE6D}"/>
              </a:ext>
            </a:extLst>
          </p:cNvPr>
          <p:cNvSpPr txBox="1"/>
          <p:nvPr/>
        </p:nvSpPr>
        <p:spPr>
          <a:xfrm>
            <a:off x="3531156" y="5309944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E78CD01E-1A2E-4065-A410-BF07924AFEC2}"/>
              </a:ext>
            </a:extLst>
          </p:cNvPr>
          <p:cNvSpPr/>
          <p:nvPr/>
        </p:nvSpPr>
        <p:spPr>
          <a:xfrm>
            <a:off x="4572000" y="522845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52E7542-5CFB-4A41-AF96-6094DC24779F}"/>
              </a:ext>
            </a:extLst>
          </p:cNvPr>
          <p:cNvSpPr txBox="1"/>
          <p:nvPr/>
        </p:nvSpPr>
        <p:spPr>
          <a:xfrm>
            <a:off x="4683284" y="5285166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9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1636D409-FA8C-430C-9F94-FABD998A6C98}"/>
              </a:ext>
            </a:extLst>
          </p:cNvPr>
          <p:cNvSpPr/>
          <p:nvPr/>
        </p:nvSpPr>
        <p:spPr>
          <a:xfrm>
            <a:off x="7329781" y="522920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E01513E-3420-4D1C-9C84-FE28A80745BE}"/>
              </a:ext>
            </a:extLst>
          </p:cNvPr>
          <p:cNvSpPr txBox="1"/>
          <p:nvPr/>
        </p:nvSpPr>
        <p:spPr>
          <a:xfrm>
            <a:off x="7354125" y="5261138"/>
            <a:ext cx="530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22</a:t>
            </a:r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323E51C3-6A58-4804-A6CE-6C0B0EBCD51A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4457879" y="3973803"/>
            <a:ext cx="938940" cy="47969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7798DE46-6434-4A5B-A424-A162DD986496}"/>
              </a:ext>
            </a:extLst>
          </p:cNvPr>
          <p:cNvCxnSpPr>
            <a:cxnSpLocks/>
          </p:cNvCxnSpPr>
          <p:nvPr/>
        </p:nvCxnSpPr>
        <p:spPr>
          <a:xfrm flipH="1">
            <a:off x="3658360" y="4786298"/>
            <a:ext cx="532603" cy="46735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84145B09-E202-497C-AF33-FB4059EA3FCB}"/>
              </a:ext>
            </a:extLst>
          </p:cNvPr>
          <p:cNvCxnSpPr>
            <a:cxnSpLocks/>
            <a:stCxn id="13" idx="0"/>
          </p:cNvCxnSpPr>
          <p:nvPr/>
        </p:nvCxnSpPr>
        <p:spPr>
          <a:xfrm flipH="1" flipV="1">
            <a:off x="4546684" y="4763958"/>
            <a:ext cx="296982" cy="52120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F23AAB0B-3A19-4801-9B3E-53C51E9E3C25}"/>
              </a:ext>
            </a:extLst>
          </p:cNvPr>
          <p:cNvCxnSpPr>
            <a:cxnSpLocks/>
            <a:stCxn id="8" idx="0"/>
          </p:cNvCxnSpPr>
          <p:nvPr/>
        </p:nvCxnSpPr>
        <p:spPr>
          <a:xfrm flipH="1" flipV="1">
            <a:off x="5864273" y="4023244"/>
            <a:ext cx="1017604" cy="34622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92791F1F-4352-468A-906C-81AEBFD65311}"/>
              </a:ext>
            </a:extLst>
          </p:cNvPr>
          <p:cNvCxnSpPr>
            <a:cxnSpLocks/>
          </p:cNvCxnSpPr>
          <p:nvPr/>
        </p:nvCxnSpPr>
        <p:spPr>
          <a:xfrm flipH="1" flipV="1">
            <a:off x="7069312" y="4726777"/>
            <a:ext cx="498957" cy="5347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ipse 20">
            <a:extLst>
              <a:ext uri="{FF2B5EF4-FFF2-40B4-BE49-F238E27FC236}">
                <a16:creationId xmlns:a16="http://schemas.microsoft.com/office/drawing/2014/main" id="{16D503D4-D50F-419D-A39A-1D5DA3D75150}"/>
              </a:ext>
            </a:extLst>
          </p:cNvPr>
          <p:cNvSpPr/>
          <p:nvPr/>
        </p:nvSpPr>
        <p:spPr>
          <a:xfrm>
            <a:off x="5004048" y="580526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6D16509F-587B-4D86-AA9E-A5E8331863A8}"/>
              </a:ext>
            </a:extLst>
          </p:cNvPr>
          <p:cNvSpPr txBox="1"/>
          <p:nvPr/>
        </p:nvSpPr>
        <p:spPr>
          <a:xfrm>
            <a:off x="5004048" y="5877272"/>
            <a:ext cx="530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14</a:t>
            </a:r>
          </a:p>
        </p:txBody>
      </p: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5FC88974-E96E-4451-AD96-6954F95A5BAD}"/>
              </a:ext>
            </a:extLst>
          </p:cNvPr>
          <p:cNvCxnSpPr>
            <a:cxnSpLocks/>
          </p:cNvCxnSpPr>
          <p:nvPr/>
        </p:nvCxnSpPr>
        <p:spPr>
          <a:xfrm flipH="1" flipV="1">
            <a:off x="4933843" y="5615838"/>
            <a:ext cx="234497" cy="25645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ipse 23">
            <a:extLst>
              <a:ext uri="{FF2B5EF4-FFF2-40B4-BE49-F238E27FC236}">
                <a16:creationId xmlns:a16="http://schemas.microsoft.com/office/drawing/2014/main" id="{9B3958DD-3957-41B1-97C0-1D77A53C0182}"/>
              </a:ext>
            </a:extLst>
          </p:cNvPr>
          <p:cNvSpPr/>
          <p:nvPr/>
        </p:nvSpPr>
        <p:spPr>
          <a:xfrm>
            <a:off x="4211960" y="585249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1A91E50D-2955-4632-9FBB-0C186AF4E871}"/>
              </a:ext>
            </a:extLst>
          </p:cNvPr>
          <p:cNvSpPr txBox="1"/>
          <p:nvPr/>
        </p:nvSpPr>
        <p:spPr>
          <a:xfrm>
            <a:off x="4323244" y="5909210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7</a:t>
            </a:r>
          </a:p>
        </p:txBody>
      </p: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C5386212-15D2-47B2-BF54-EC7A98CB15E2}"/>
              </a:ext>
            </a:extLst>
          </p:cNvPr>
          <p:cNvCxnSpPr>
            <a:cxnSpLocks/>
            <a:endCxn id="25" idx="0"/>
          </p:cNvCxnSpPr>
          <p:nvPr/>
        </p:nvCxnSpPr>
        <p:spPr>
          <a:xfrm flipH="1">
            <a:off x="4483626" y="5625421"/>
            <a:ext cx="223072" cy="28378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ipse 26">
            <a:extLst>
              <a:ext uri="{FF2B5EF4-FFF2-40B4-BE49-F238E27FC236}">
                <a16:creationId xmlns:a16="http://schemas.microsoft.com/office/drawing/2014/main" id="{AFFCEBFB-5CFE-4135-8E2D-963AED1EC70B}"/>
              </a:ext>
            </a:extLst>
          </p:cNvPr>
          <p:cNvSpPr/>
          <p:nvPr/>
        </p:nvSpPr>
        <p:spPr>
          <a:xfrm>
            <a:off x="6287855" y="522920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4EC7C2FC-FD04-4925-9C36-D310A662DB3A}"/>
              </a:ext>
            </a:extLst>
          </p:cNvPr>
          <p:cNvSpPr txBox="1"/>
          <p:nvPr/>
        </p:nvSpPr>
        <p:spPr>
          <a:xfrm>
            <a:off x="6312514" y="5244102"/>
            <a:ext cx="498888" cy="403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16</a:t>
            </a:r>
          </a:p>
        </p:txBody>
      </p:sp>
      <p:cxnSp>
        <p:nvCxnSpPr>
          <p:cNvPr id="29" name="Conector reto 28">
            <a:extLst>
              <a:ext uri="{FF2B5EF4-FFF2-40B4-BE49-F238E27FC236}">
                <a16:creationId xmlns:a16="http://schemas.microsoft.com/office/drawing/2014/main" id="{E473D449-BE80-4138-B27B-57BDE39A240E}"/>
              </a:ext>
            </a:extLst>
          </p:cNvPr>
          <p:cNvCxnSpPr>
            <a:cxnSpLocks/>
          </p:cNvCxnSpPr>
          <p:nvPr/>
        </p:nvCxnSpPr>
        <p:spPr>
          <a:xfrm flipH="1">
            <a:off x="6613370" y="4777163"/>
            <a:ext cx="171433" cy="45128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1DC9D34F-CE58-4644-B81F-92F0406109CD}"/>
              </a:ext>
            </a:extLst>
          </p:cNvPr>
          <p:cNvSpPr txBox="1"/>
          <p:nvPr/>
        </p:nvSpPr>
        <p:spPr>
          <a:xfrm>
            <a:off x="6617913" y="5881274"/>
            <a:ext cx="51599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000" dirty="0"/>
              <a:t>17</a:t>
            </a:r>
          </a:p>
        </p:txBody>
      </p:sp>
      <p:cxnSp>
        <p:nvCxnSpPr>
          <p:cNvPr id="37" name="Conector reto 36">
            <a:extLst>
              <a:ext uri="{FF2B5EF4-FFF2-40B4-BE49-F238E27FC236}">
                <a16:creationId xmlns:a16="http://schemas.microsoft.com/office/drawing/2014/main" id="{16090AC6-6231-4220-BF8C-F53B7A1665C7}"/>
              </a:ext>
            </a:extLst>
          </p:cNvPr>
          <p:cNvCxnSpPr>
            <a:cxnSpLocks/>
            <a:stCxn id="28" idx="2"/>
            <a:endCxn id="34" idx="0"/>
          </p:cNvCxnSpPr>
          <p:nvPr/>
        </p:nvCxnSpPr>
        <p:spPr>
          <a:xfrm>
            <a:off x="6561958" y="5647550"/>
            <a:ext cx="313951" cy="23372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ipse 32">
            <a:extLst>
              <a:ext uri="{FF2B5EF4-FFF2-40B4-BE49-F238E27FC236}">
                <a16:creationId xmlns:a16="http://schemas.microsoft.com/office/drawing/2014/main" id="{6C6103F7-6D27-4AD3-BE1C-6FA925362521}"/>
              </a:ext>
            </a:extLst>
          </p:cNvPr>
          <p:cNvSpPr/>
          <p:nvPr/>
        </p:nvSpPr>
        <p:spPr>
          <a:xfrm>
            <a:off x="4642205" y="641326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8" name="Conector reto 37">
            <a:extLst>
              <a:ext uri="{FF2B5EF4-FFF2-40B4-BE49-F238E27FC236}">
                <a16:creationId xmlns:a16="http://schemas.microsoft.com/office/drawing/2014/main" id="{73DFCC08-F601-4834-871D-418A1D575B00}"/>
              </a:ext>
            </a:extLst>
          </p:cNvPr>
          <p:cNvCxnSpPr>
            <a:cxnSpLocks/>
          </p:cNvCxnSpPr>
          <p:nvPr/>
        </p:nvCxnSpPr>
        <p:spPr>
          <a:xfrm flipH="1" flipV="1">
            <a:off x="4572000" y="6223840"/>
            <a:ext cx="234497" cy="25645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to 38">
            <a:extLst>
              <a:ext uri="{FF2B5EF4-FFF2-40B4-BE49-F238E27FC236}">
                <a16:creationId xmlns:a16="http://schemas.microsoft.com/office/drawing/2014/main" id="{C8E728D4-E29D-40D3-AD43-1CB6BCC8A3DD}"/>
              </a:ext>
            </a:extLst>
          </p:cNvPr>
          <p:cNvCxnSpPr>
            <a:cxnSpLocks/>
          </p:cNvCxnSpPr>
          <p:nvPr/>
        </p:nvCxnSpPr>
        <p:spPr>
          <a:xfrm flipH="1" flipV="1">
            <a:off x="4546800" y="4762800"/>
            <a:ext cx="296982" cy="52120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to 39">
            <a:extLst>
              <a:ext uri="{FF2B5EF4-FFF2-40B4-BE49-F238E27FC236}">
                <a16:creationId xmlns:a16="http://schemas.microsoft.com/office/drawing/2014/main" id="{2114C633-B83A-4E93-851C-4565A12175DD}"/>
              </a:ext>
            </a:extLst>
          </p:cNvPr>
          <p:cNvCxnSpPr>
            <a:cxnSpLocks/>
          </p:cNvCxnSpPr>
          <p:nvPr/>
        </p:nvCxnSpPr>
        <p:spPr>
          <a:xfrm flipH="1">
            <a:off x="4485600" y="5626800"/>
            <a:ext cx="223072" cy="283789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lipse 40">
            <a:extLst>
              <a:ext uri="{FF2B5EF4-FFF2-40B4-BE49-F238E27FC236}">
                <a16:creationId xmlns:a16="http://schemas.microsoft.com/office/drawing/2014/main" id="{32FFCE6E-471D-44C3-ADEC-4188FA9D13BC}"/>
              </a:ext>
            </a:extLst>
          </p:cNvPr>
          <p:cNvSpPr/>
          <p:nvPr/>
        </p:nvSpPr>
        <p:spPr>
          <a:xfrm>
            <a:off x="4212000" y="5853600"/>
            <a:ext cx="504056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2" name="Conector reto 41">
            <a:extLst>
              <a:ext uri="{FF2B5EF4-FFF2-40B4-BE49-F238E27FC236}">
                <a16:creationId xmlns:a16="http://schemas.microsoft.com/office/drawing/2014/main" id="{1B6E1777-3F1E-4A7C-9066-FD53BBEE2E87}"/>
              </a:ext>
            </a:extLst>
          </p:cNvPr>
          <p:cNvCxnSpPr>
            <a:cxnSpLocks/>
            <a:stCxn id="33" idx="0"/>
          </p:cNvCxnSpPr>
          <p:nvPr/>
        </p:nvCxnSpPr>
        <p:spPr>
          <a:xfrm flipH="1" flipV="1">
            <a:off x="4727331" y="5658402"/>
            <a:ext cx="166902" cy="754864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038B5528-C51D-416C-8073-C5D23C928666}"/>
              </a:ext>
            </a:extLst>
          </p:cNvPr>
          <p:cNvSpPr txBox="1"/>
          <p:nvPr/>
        </p:nvSpPr>
        <p:spPr>
          <a:xfrm>
            <a:off x="4251196" y="4469050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7</a:t>
            </a:r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F6E15210-2508-4F5B-BFC9-7C61DA6867B2}"/>
              </a:ext>
            </a:extLst>
          </p:cNvPr>
          <p:cNvSpPr/>
          <p:nvPr/>
        </p:nvSpPr>
        <p:spPr>
          <a:xfrm>
            <a:off x="4100113" y="4399300"/>
            <a:ext cx="504056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79956D4F-04B0-4FFB-B4C3-D90A8618A36B}"/>
              </a:ext>
            </a:extLst>
          </p:cNvPr>
          <p:cNvSpPr txBox="1"/>
          <p:nvPr/>
        </p:nvSpPr>
        <p:spPr>
          <a:xfrm>
            <a:off x="4738918" y="6470846"/>
            <a:ext cx="530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654590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4" grpId="0" animBg="1"/>
      <p:bldP spid="25" grpId="0"/>
      <p:bldP spid="41" grpId="0" animBg="1"/>
      <p:bldP spid="43" grpId="0"/>
      <p:bldP spid="4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Elipse 35">
            <a:extLst>
              <a:ext uri="{FF2B5EF4-FFF2-40B4-BE49-F238E27FC236}">
                <a16:creationId xmlns:a16="http://schemas.microsoft.com/office/drawing/2014/main" id="{CCDA9373-1FB7-40D9-AADB-603D8F1642CC}"/>
              </a:ext>
            </a:extLst>
          </p:cNvPr>
          <p:cNvSpPr/>
          <p:nvPr/>
        </p:nvSpPr>
        <p:spPr>
          <a:xfrm>
            <a:off x="6630446" y="5877272"/>
            <a:ext cx="504056" cy="43204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5A074B7-AC38-4DAA-835E-AA6853696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de Pesquisa Binária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104AF3-C4CE-40C4-9C7D-4EBA51F100D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Eliminação</a:t>
            </a:r>
          </a:p>
          <a:p>
            <a:pPr lvl="1"/>
            <a:r>
              <a:rPr lang="pt-BR" dirty="0"/>
              <a:t>Terceiro caso</a:t>
            </a:r>
          </a:p>
          <a:p>
            <a:pPr lvl="1"/>
            <a:r>
              <a:rPr lang="pt-BR" dirty="0" err="1"/>
              <a:t>Ex</a:t>
            </a:r>
            <a:r>
              <a:rPr lang="pt-BR" dirty="0"/>
              <a:t>: removendo 6 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961508EC-D14C-4654-A566-FE8F5709062C}"/>
              </a:ext>
            </a:extLst>
          </p:cNvPr>
          <p:cNvSpPr/>
          <p:nvPr/>
        </p:nvSpPr>
        <p:spPr>
          <a:xfrm>
            <a:off x="5364088" y="371703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845610F-1E12-4771-BC23-228227410AA7}"/>
              </a:ext>
            </a:extLst>
          </p:cNvPr>
          <p:cNvSpPr txBox="1"/>
          <p:nvPr/>
        </p:nvSpPr>
        <p:spPr>
          <a:xfrm>
            <a:off x="5396819" y="3773748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15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859B10C0-BEB9-4434-9999-FDDC8887E7A4}"/>
              </a:ext>
            </a:extLst>
          </p:cNvPr>
          <p:cNvSpPr/>
          <p:nvPr/>
        </p:nvSpPr>
        <p:spPr>
          <a:xfrm>
            <a:off x="4107221" y="440665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CBD0E69-5FB3-4D74-A8D5-25E920BC36F9}"/>
              </a:ext>
            </a:extLst>
          </p:cNvPr>
          <p:cNvSpPr txBox="1"/>
          <p:nvPr/>
        </p:nvSpPr>
        <p:spPr>
          <a:xfrm>
            <a:off x="4218505" y="4463368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7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820E1046-14A4-44F0-8ABA-AFC1CB0A3A67}"/>
              </a:ext>
            </a:extLst>
          </p:cNvPr>
          <p:cNvSpPr/>
          <p:nvPr/>
        </p:nvSpPr>
        <p:spPr>
          <a:xfrm>
            <a:off x="6629849" y="436947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6AE48AF5-01D6-45D8-909C-53B2BD3EEF8A}"/>
              </a:ext>
            </a:extLst>
          </p:cNvPr>
          <p:cNvSpPr txBox="1"/>
          <p:nvPr/>
        </p:nvSpPr>
        <p:spPr>
          <a:xfrm>
            <a:off x="6629849" y="4427495"/>
            <a:ext cx="588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18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1C4B2E75-50C9-47F3-8C6D-A67AF83F9296}"/>
              </a:ext>
            </a:extLst>
          </p:cNvPr>
          <p:cNvSpPr/>
          <p:nvPr/>
        </p:nvSpPr>
        <p:spPr>
          <a:xfrm>
            <a:off x="3419872" y="525322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275AF15B-AF0A-46E7-B41F-4A5D2ACFBE6D}"/>
              </a:ext>
            </a:extLst>
          </p:cNvPr>
          <p:cNvSpPr txBox="1"/>
          <p:nvPr/>
        </p:nvSpPr>
        <p:spPr>
          <a:xfrm>
            <a:off x="3531156" y="5309944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E78CD01E-1A2E-4065-A410-BF07924AFEC2}"/>
              </a:ext>
            </a:extLst>
          </p:cNvPr>
          <p:cNvSpPr/>
          <p:nvPr/>
        </p:nvSpPr>
        <p:spPr>
          <a:xfrm>
            <a:off x="4572000" y="522845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52E7542-5CFB-4A41-AF96-6094DC24779F}"/>
              </a:ext>
            </a:extLst>
          </p:cNvPr>
          <p:cNvSpPr txBox="1"/>
          <p:nvPr/>
        </p:nvSpPr>
        <p:spPr>
          <a:xfrm>
            <a:off x="4683284" y="5285166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9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1636D409-FA8C-430C-9F94-FABD998A6C98}"/>
              </a:ext>
            </a:extLst>
          </p:cNvPr>
          <p:cNvSpPr/>
          <p:nvPr/>
        </p:nvSpPr>
        <p:spPr>
          <a:xfrm>
            <a:off x="7329781" y="522920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E01513E-3420-4D1C-9C84-FE28A80745BE}"/>
              </a:ext>
            </a:extLst>
          </p:cNvPr>
          <p:cNvSpPr txBox="1"/>
          <p:nvPr/>
        </p:nvSpPr>
        <p:spPr>
          <a:xfrm>
            <a:off x="7354125" y="5261138"/>
            <a:ext cx="530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22</a:t>
            </a:r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323E51C3-6A58-4804-A6CE-6C0B0EBCD51A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4457879" y="3973803"/>
            <a:ext cx="938940" cy="47969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7798DE46-6434-4A5B-A424-A162DD986496}"/>
              </a:ext>
            </a:extLst>
          </p:cNvPr>
          <p:cNvCxnSpPr>
            <a:cxnSpLocks/>
          </p:cNvCxnSpPr>
          <p:nvPr/>
        </p:nvCxnSpPr>
        <p:spPr>
          <a:xfrm flipH="1">
            <a:off x="3658360" y="4786298"/>
            <a:ext cx="532603" cy="46735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84145B09-E202-497C-AF33-FB4059EA3FCB}"/>
              </a:ext>
            </a:extLst>
          </p:cNvPr>
          <p:cNvCxnSpPr>
            <a:cxnSpLocks/>
            <a:stCxn id="13" idx="0"/>
          </p:cNvCxnSpPr>
          <p:nvPr/>
        </p:nvCxnSpPr>
        <p:spPr>
          <a:xfrm flipH="1" flipV="1">
            <a:off x="4546684" y="4763958"/>
            <a:ext cx="296982" cy="52120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F23AAB0B-3A19-4801-9B3E-53C51E9E3C25}"/>
              </a:ext>
            </a:extLst>
          </p:cNvPr>
          <p:cNvCxnSpPr>
            <a:cxnSpLocks/>
            <a:stCxn id="8" idx="0"/>
          </p:cNvCxnSpPr>
          <p:nvPr/>
        </p:nvCxnSpPr>
        <p:spPr>
          <a:xfrm flipH="1" flipV="1">
            <a:off x="5864273" y="4023244"/>
            <a:ext cx="1017604" cy="34622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92791F1F-4352-468A-906C-81AEBFD65311}"/>
              </a:ext>
            </a:extLst>
          </p:cNvPr>
          <p:cNvCxnSpPr>
            <a:cxnSpLocks/>
          </p:cNvCxnSpPr>
          <p:nvPr/>
        </p:nvCxnSpPr>
        <p:spPr>
          <a:xfrm flipH="1" flipV="1">
            <a:off x="7069312" y="4726777"/>
            <a:ext cx="498957" cy="5347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ipse 20">
            <a:extLst>
              <a:ext uri="{FF2B5EF4-FFF2-40B4-BE49-F238E27FC236}">
                <a16:creationId xmlns:a16="http://schemas.microsoft.com/office/drawing/2014/main" id="{16D503D4-D50F-419D-A39A-1D5DA3D75150}"/>
              </a:ext>
            </a:extLst>
          </p:cNvPr>
          <p:cNvSpPr/>
          <p:nvPr/>
        </p:nvSpPr>
        <p:spPr>
          <a:xfrm>
            <a:off x="5004048" y="580526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6D16509F-587B-4D86-AA9E-A5E8331863A8}"/>
              </a:ext>
            </a:extLst>
          </p:cNvPr>
          <p:cNvSpPr txBox="1"/>
          <p:nvPr/>
        </p:nvSpPr>
        <p:spPr>
          <a:xfrm>
            <a:off x="5004048" y="5877272"/>
            <a:ext cx="530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14</a:t>
            </a:r>
          </a:p>
        </p:txBody>
      </p: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5FC88974-E96E-4451-AD96-6954F95A5BAD}"/>
              </a:ext>
            </a:extLst>
          </p:cNvPr>
          <p:cNvCxnSpPr>
            <a:cxnSpLocks/>
          </p:cNvCxnSpPr>
          <p:nvPr/>
        </p:nvCxnSpPr>
        <p:spPr>
          <a:xfrm flipH="1" flipV="1">
            <a:off x="4933843" y="5615838"/>
            <a:ext cx="234497" cy="25645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ipse 23">
            <a:extLst>
              <a:ext uri="{FF2B5EF4-FFF2-40B4-BE49-F238E27FC236}">
                <a16:creationId xmlns:a16="http://schemas.microsoft.com/office/drawing/2014/main" id="{9B3958DD-3957-41B1-97C0-1D77A53C0182}"/>
              </a:ext>
            </a:extLst>
          </p:cNvPr>
          <p:cNvSpPr/>
          <p:nvPr/>
        </p:nvSpPr>
        <p:spPr>
          <a:xfrm>
            <a:off x="4211960" y="585249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1A91E50D-2955-4632-9FBB-0C186AF4E871}"/>
              </a:ext>
            </a:extLst>
          </p:cNvPr>
          <p:cNvSpPr txBox="1"/>
          <p:nvPr/>
        </p:nvSpPr>
        <p:spPr>
          <a:xfrm>
            <a:off x="4323244" y="5909210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8</a:t>
            </a:r>
          </a:p>
        </p:txBody>
      </p: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C5386212-15D2-47B2-BF54-EC7A98CB15E2}"/>
              </a:ext>
            </a:extLst>
          </p:cNvPr>
          <p:cNvCxnSpPr>
            <a:cxnSpLocks/>
            <a:endCxn id="25" idx="0"/>
          </p:cNvCxnSpPr>
          <p:nvPr/>
        </p:nvCxnSpPr>
        <p:spPr>
          <a:xfrm flipH="1">
            <a:off x="4483626" y="5625421"/>
            <a:ext cx="223072" cy="28378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ipse 26">
            <a:extLst>
              <a:ext uri="{FF2B5EF4-FFF2-40B4-BE49-F238E27FC236}">
                <a16:creationId xmlns:a16="http://schemas.microsoft.com/office/drawing/2014/main" id="{AFFCEBFB-5CFE-4135-8E2D-963AED1EC70B}"/>
              </a:ext>
            </a:extLst>
          </p:cNvPr>
          <p:cNvSpPr/>
          <p:nvPr/>
        </p:nvSpPr>
        <p:spPr>
          <a:xfrm>
            <a:off x="6287855" y="522920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4EC7C2FC-FD04-4925-9C36-D310A662DB3A}"/>
              </a:ext>
            </a:extLst>
          </p:cNvPr>
          <p:cNvSpPr txBox="1"/>
          <p:nvPr/>
        </p:nvSpPr>
        <p:spPr>
          <a:xfrm>
            <a:off x="6312514" y="5244102"/>
            <a:ext cx="498888" cy="403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16</a:t>
            </a:r>
          </a:p>
        </p:txBody>
      </p:sp>
      <p:cxnSp>
        <p:nvCxnSpPr>
          <p:cNvPr id="29" name="Conector reto 28">
            <a:extLst>
              <a:ext uri="{FF2B5EF4-FFF2-40B4-BE49-F238E27FC236}">
                <a16:creationId xmlns:a16="http://schemas.microsoft.com/office/drawing/2014/main" id="{E473D449-BE80-4138-B27B-57BDE39A240E}"/>
              </a:ext>
            </a:extLst>
          </p:cNvPr>
          <p:cNvCxnSpPr>
            <a:cxnSpLocks/>
          </p:cNvCxnSpPr>
          <p:nvPr/>
        </p:nvCxnSpPr>
        <p:spPr>
          <a:xfrm flipH="1">
            <a:off x="6613370" y="4777163"/>
            <a:ext cx="171433" cy="45128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1DC9D34F-CE58-4644-B81F-92F0406109CD}"/>
              </a:ext>
            </a:extLst>
          </p:cNvPr>
          <p:cNvSpPr txBox="1"/>
          <p:nvPr/>
        </p:nvSpPr>
        <p:spPr>
          <a:xfrm>
            <a:off x="6617913" y="5881274"/>
            <a:ext cx="51599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000" dirty="0"/>
              <a:t>17</a:t>
            </a:r>
          </a:p>
        </p:txBody>
      </p:sp>
      <p:cxnSp>
        <p:nvCxnSpPr>
          <p:cNvPr id="37" name="Conector reto 36">
            <a:extLst>
              <a:ext uri="{FF2B5EF4-FFF2-40B4-BE49-F238E27FC236}">
                <a16:creationId xmlns:a16="http://schemas.microsoft.com/office/drawing/2014/main" id="{16090AC6-6231-4220-BF8C-F53B7A1665C7}"/>
              </a:ext>
            </a:extLst>
          </p:cNvPr>
          <p:cNvCxnSpPr>
            <a:cxnSpLocks/>
            <a:stCxn id="28" idx="2"/>
            <a:endCxn id="34" idx="0"/>
          </p:cNvCxnSpPr>
          <p:nvPr/>
        </p:nvCxnSpPr>
        <p:spPr>
          <a:xfrm>
            <a:off x="6561958" y="5647550"/>
            <a:ext cx="313951" cy="23372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21552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368250-DC76-409A-AD9F-F09429094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de Pesquisa Binária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60C2B8C5-7911-4FA2-A4D4-00E9427D9687}"/>
              </a:ext>
            </a:extLst>
          </p:cNvPr>
          <p:cNvSpPr/>
          <p:nvPr/>
        </p:nvSpPr>
        <p:spPr>
          <a:xfrm>
            <a:off x="467544" y="1484784"/>
            <a:ext cx="829850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deleta(</a:t>
            </a:r>
            <a:r>
              <a:rPr lang="pt-BR" sz="1600" dirty="0">
                <a:solidFill>
                  <a:srgbClr val="2B91AF"/>
                </a:solidFill>
                <a:latin typeface="Consolas" panose="020B0609020204030204" pitchFamily="49" charset="0"/>
              </a:rPr>
              <a:t>Arvore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** 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noAtual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sz="1600" dirty="0">
                <a:solidFill>
                  <a:srgbClr val="808080"/>
                </a:solidFill>
                <a:latin typeface="Consolas" panose="020B0609020204030204" pitchFamily="49" charset="0"/>
              </a:rPr>
              <a:t>valor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lvl="1"/>
            <a:r>
              <a:rPr lang="pt-B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((*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noAtual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 == </a:t>
            </a:r>
            <a:r>
              <a:rPr lang="pt-BR" sz="1600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lvl="1"/>
            <a:r>
              <a:rPr lang="pt-BR" sz="16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pt-B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1"/>
            <a:endParaRPr lang="pt-BR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1"/>
            <a:r>
              <a:rPr lang="pt-B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((*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noAtual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)-&gt;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info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pt-BR" sz="1600" dirty="0">
                <a:solidFill>
                  <a:srgbClr val="808080"/>
                </a:solidFill>
                <a:latin typeface="Consolas" panose="020B0609020204030204" pitchFamily="49" charset="0"/>
              </a:rPr>
              <a:t>valor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lvl="1"/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lvl="2"/>
            <a:r>
              <a:rPr lang="pt-B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((*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noAtual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)-&gt;direita == </a:t>
            </a:r>
            <a:r>
              <a:rPr lang="pt-BR" sz="1600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&amp;&amp; (*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noAtual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)-&gt;esquerda == </a:t>
            </a:r>
            <a:r>
              <a:rPr lang="pt-BR" sz="1600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lvl="2"/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lvl="2"/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free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(*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noAtual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lvl="2"/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*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noAtual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pt-BR" sz="1600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2"/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lvl="2"/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((*</a:t>
            </a:r>
            <a:r>
              <a:rPr lang="en-US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noAtual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)-&gt;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direita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sz="1600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lvl="2"/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lvl="2"/>
            <a:r>
              <a:rPr lang="pt-BR" sz="1600" dirty="0">
                <a:solidFill>
                  <a:srgbClr val="2B91AF"/>
                </a:solidFill>
                <a:latin typeface="Consolas" panose="020B0609020204030204" pitchFamily="49" charset="0"/>
              </a:rPr>
              <a:t>  Arvore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aux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2"/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aux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= *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noAtual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2"/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*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noAtual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= (*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noAtual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)-&gt;esquerda;</a:t>
            </a:r>
          </a:p>
          <a:p>
            <a:pPr lvl="2"/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free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aux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lvl="2"/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13857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368250-DC76-409A-AD9F-F09429094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de Pesquisa Binária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CA722E5D-5457-4FF0-8834-52D7372E7E56}"/>
              </a:ext>
            </a:extLst>
          </p:cNvPr>
          <p:cNvSpPr/>
          <p:nvPr/>
        </p:nvSpPr>
        <p:spPr>
          <a:xfrm>
            <a:off x="1403648" y="2780928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((*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noAtual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)-&gt;esquerda == </a:t>
            </a:r>
            <a:r>
              <a:rPr lang="pt-BR" sz="1600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sz="1600" dirty="0">
                <a:solidFill>
                  <a:srgbClr val="2B91AF"/>
                </a:solidFill>
                <a:latin typeface="Consolas" panose="020B0609020204030204" pitchFamily="49" charset="0"/>
              </a:rPr>
              <a:t>  Arvore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aux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aux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= *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noAtual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*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noAtual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= (*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noAtual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)-&gt;direita;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free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aux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3321432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368250-DC76-409A-AD9F-F09429094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de Pesquisa Binária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7A06F729-E693-4D43-9AC3-404FC2586032}"/>
              </a:ext>
            </a:extLst>
          </p:cNvPr>
          <p:cNvSpPr/>
          <p:nvPr/>
        </p:nvSpPr>
        <p:spPr>
          <a:xfrm>
            <a:off x="612648" y="1772816"/>
            <a:ext cx="648004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pt-B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pPr lvl="2"/>
            <a:r>
              <a:rPr lang="pt-BR" sz="1600" dirty="0">
                <a:solidFill>
                  <a:srgbClr val="2B91AF"/>
                </a:solidFill>
                <a:latin typeface="Consolas" panose="020B0609020204030204" pitchFamily="49" charset="0"/>
              </a:rPr>
              <a:t>Arvore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* sucessor = (*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noAtual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)-&gt;direita;</a:t>
            </a:r>
          </a:p>
          <a:p>
            <a:pPr lvl="2"/>
            <a:r>
              <a:rPr lang="pt-BR" sz="1600" dirty="0">
                <a:solidFill>
                  <a:srgbClr val="2B91AF"/>
                </a:solidFill>
                <a:latin typeface="Consolas" panose="020B0609020204030204" pitchFamily="49" charset="0"/>
              </a:rPr>
              <a:t>Arvore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noPaiSucessor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= (*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noAtual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lvl="2"/>
            <a:endParaRPr lang="pt-BR" sz="1600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lvl="2"/>
            <a:r>
              <a:rPr lang="pt-B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(sucessor-&gt;esquerda == </a:t>
            </a:r>
            <a:r>
              <a:rPr lang="pt-BR" sz="1600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lvl="2"/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lvl="2"/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noPaiSucessor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-&gt;direita = sucessor-&gt;direita;</a:t>
            </a:r>
          </a:p>
          <a:p>
            <a:pPr lvl="2"/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lvl="2"/>
            <a:r>
              <a:rPr lang="pt-B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pPr lvl="3"/>
            <a:r>
              <a:rPr lang="pt-B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(sucessor-&gt;esquerda != </a:t>
            </a:r>
            <a:r>
              <a:rPr lang="pt-BR" sz="1600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lvl="3"/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lvl="3"/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noPaiSucessor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= sucessor;</a:t>
            </a:r>
          </a:p>
          <a:p>
            <a:pPr lvl="3"/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sucessor = sucessor-&gt;esquerda;</a:t>
            </a:r>
          </a:p>
          <a:p>
            <a:pPr lvl="3"/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lvl="3"/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noPaiSucessor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-&gt;esquerda = sucessor-&gt;direita;</a:t>
            </a:r>
          </a:p>
          <a:p>
            <a:pPr lvl="2"/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lvl="2"/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(*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noAtual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)-&gt;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info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= sucessor-&gt;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info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2"/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free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(sucessor);</a:t>
            </a:r>
          </a:p>
          <a:p>
            <a:pPr lvl="1"/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s-ES" sz="1600" dirty="0">
                <a:solidFill>
                  <a:srgbClr val="008000"/>
                </a:solidFill>
                <a:latin typeface="Consolas" panose="020B0609020204030204" pitchFamily="49" charset="0"/>
              </a:rPr>
              <a:t> //fecha </a:t>
            </a:r>
            <a:r>
              <a:rPr lang="es-ES" sz="1600" dirty="0" err="1">
                <a:solidFill>
                  <a:srgbClr val="008000"/>
                </a:solidFill>
                <a:latin typeface="Consolas" panose="020B0609020204030204" pitchFamily="49" charset="0"/>
              </a:rPr>
              <a:t>if</a:t>
            </a:r>
            <a:r>
              <a:rPr lang="es-ES" sz="1600" dirty="0">
                <a:solidFill>
                  <a:srgbClr val="008000"/>
                </a:solidFill>
                <a:latin typeface="Consolas" panose="020B0609020204030204" pitchFamily="49" charset="0"/>
              </a:rPr>
              <a:t> ((*</a:t>
            </a:r>
            <a:r>
              <a:rPr lang="es-ES" sz="1600" dirty="0" err="1">
                <a:solidFill>
                  <a:srgbClr val="008000"/>
                </a:solidFill>
                <a:latin typeface="Consolas" panose="020B0609020204030204" pitchFamily="49" charset="0"/>
              </a:rPr>
              <a:t>noAtual</a:t>
            </a:r>
            <a:r>
              <a:rPr lang="es-ES" sz="1600" dirty="0">
                <a:solidFill>
                  <a:srgbClr val="008000"/>
                </a:solidFill>
                <a:latin typeface="Consolas" panose="020B0609020204030204" pitchFamily="49" charset="0"/>
              </a:rPr>
              <a:t>)-&gt;</a:t>
            </a:r>
            <a:r>
              <a:rPr lang="es-ES" sz="1600" dirty="0" err="1">
                <a:solidFill>
                  <a:srgbClr val="008000"/>
                </a:solidFill>
                <a:latin typeface="Consolas" panose="020B0609020204030204" pitchFamily="49" charset="0"/>
              </a:rPr>
              <a:t>info</a:t>
            </a:r>
            <a:r>
              <a:rPr lang="es-ES" sz="1600" dirty="0">
                <a:solidFill>
                  <a:srgbClr val="008000"/>
                </a:solidFill>
                <a:latin typeface="Consolas" panose="020B0609020204030204" pitchFamily="49" charset="0"/>
              </a:rPr>
              <a:t> == valor)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5909364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368250-DC76-409A-AD9F-F09429094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de Pesquisa Binária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6783A01-0206-4D01-A6A0-3FD3BDCCD38A}"/>
              </a:ext>
            </a:extLst>
          </p:cNvPr>
          <p:cNvSpPr/>
          <p:nvPr/>
        </p:nvSpPr>
        <p:spPr>
          <a:xfrm>
            <a:off x="323528" y="2111370"/>
            <a:ext cx="568863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   else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valor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&gt; (*</a:t>
            </a:r>
            <a:r>
              <a:rPr lang="en-US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noAtual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)-&gt;info)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 {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deleta(&amp;(*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noAtual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)-&gt;direita, </a:t>
            </a:r>
            <a:r>
              <a:rPr lang="pt-BR" sz="1600" dirty="0">
                <a:solidFill>
                  <a:srgbClr val="808080"/>
                </a:solidFill>
                <a:latin typeface="Consolas" panose="020B0609020204030204" pitchFamily="49" charset="0"/>
              </a:rPr>
              <a:t>valor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r>
              <a:rPr lang="pt-BR" sz="1600" dirty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pt-B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deleta(&amp;(*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noAtual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)-&gt;esquerda, </a:t>
            </a:r>
            <a:r>
              <a:rPr lang="pt-BR" sz="1600" dirty="0">
                <a:solidFill>
                  <a:srgbClr val="808080"/>
                </a:solidFill>
                <a:latin typeface="Consolas" panose="020B0609020204030204" pitchFamily="49" charset="0"/>
              </a:rPr>
              <a:t>valor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pt-BR" sz="1600" dirty="0">
                <a:solidFill>
                  <a:srgbClr val="008000"/>
                </a:solidFill>
                <a:latin typeface="Consolas" panose="020B0609020204030204" pitchFamily="49" charset="0"/>
              </a:rPr>
              <a:t>//fecha </a:t>
            </a:r>
            <a:r>
              <a:rPr lang="pt-BR" sz="1600" dirty="0" err="1">
                <a:solidFill>
                  <a:srgbClr val="008000"/>
                </a:solidFill>
                <a:latin typeface="Consolas" panose="020B0609020204030204" pitchFamily="49" charset="0"/>
              </a:rPr>
              <a:t>funcao</a:t>
            </a:r>
            <a:r>
              <a:rPr lang="pt-BR" sz="1600" dirty="0">
                <a:solidFill>
                  <a:srgbClr val="008000"/>
                </a:solidFill>
                <a:latin typeface="Consolas" panose="020B0609020204030204" pitchFamily="49" charset="0"/>
              </a:rPr>
              <a:t> deleta()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5006009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368250-DC76-409A-AD9F-F09429094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de Pesquisa Binária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375803F4-9340-4A2F-80C1-CA9A2A972369}"/>
              </a:ext>
            </a:extLst>
          </p:cNvPr>
          <p:cNvSpPr/>
          <p:nvPr/>
        </p:nvSpPr>
        <p:spPr>
          <a:xfrm>
            <a:off x="107003" y="2056686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lvl="1"/>
            <a:r>
              <a:rPr lang="it-IT" dirty="0">
                <a:solidFill>
                  <a:srgbClr val="2B91AF"/>
                </a:solidFill>
                <a:latin typeface="Consolas" panose="020B0609020204030204" pitchFamily="49" charset="0"/>
              </a:rPr>
              <a:t>Arvore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* raiz = cria(7, </a:t>
            </a:r>
            <a:r>
              <a:rPr lang="it-IT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it-IT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lvl="1"/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insereInfo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(raiz,5);</a:t>
            </a:r>
          </a:p>
          <a:p>
            <a:pPr lvl="1"/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insereInfo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(raiz, 13);</a:t>
            </a:r>
          </a:p>
          <a:p>
            <a:pPr lvl="1"/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insereInfo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(raiz, 3);</a:t>
            </a:r>
          </a:p>
          <a:p>
            <a:pPr lvl="1"/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insereInfo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(raiz, 6);</a:t>
            </a:r>
          </a:p>
          <a:p>
            <a:pPr lvl="1"/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insereInfo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(raiz, 1);</a:t>
            </a:r>
          </a:p>
          <a:p>
            <a:pPr lvl="1"/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insereInfo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(raiz, 4);</a:t>
            </a:r>
          </a:p>
          <a:p>
            <a:pPr lvl="1"/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insereInfo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(raiz, 10);</a:t>
            </a:r>
          </a:p>
          <a:p>
            <a:pPr lvl="1"/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insereInfo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(raiz, 12);</a:t>
            </a:r>
          </a:p>
          <a:p>
            <a:pPr lvl="1"/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insereInfo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(raiz, 8);</a:t>
            </a:r>
          </a:p>
          <a:p>
            <a:pPr lvl="1"/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insereInfo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(raiz, 9);</a:t>
            </a:r>
          </a:p>
          <a:p>
            <a:pPr lvl="1"/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insereInfo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(raiz, 17);</a:t>
            </a:r>
          </a:p>
          <a:p>
            <a:pPr lvl="1"/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insereInfo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(raiz, 16);</a:t>
            </a:r>
          </a:p>
          <a:p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6CF067B8-3C09-47D1-BE04-364C8C166C24}"/>
              </a:ext>
            </a:extLst>
          </p:cNvPr>
          <p:cNvSpPr/>
          <p:nvPr/>
        </p:nvSpPr>
        <p:spPr>
          <a:xfrm>
            <a:off x="4067944" y="2472184"/>
            <a:ext cx="52565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insereInfo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(raiz, 14);</a:t>
            </a:r>
          </a:p>
          <a:p>
            <a:pPr lvl="1"/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insereInfo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(raiz, 15);</a:t>
            </a:r>
          </a:p>
          <a:p>
            <a:pPr lvl="1"/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insereInfo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(raiz, 20);</a:t>
            </a:r>
          </a:p>
          <a:p>
            <a:pPr lvl="1"/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deleta(&amp;raiz, 7);</a:t>
            </a:r>
          </a:p>
          <a:p>
            <a:pPr lvl="1"/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pre_ordem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(raiz);</a:t>
            </a:r>
          </a:p>
          <a:p>
            <a:pPr lvl="1"/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Arvore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noBuscado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 busca(raiz, 13);</a:t>
            </a:r>
          </a:p>
          <a:p>
            <a:pPr lvl="1"/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noBuscado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!= 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lvl="1"/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"\n\</a:t>
            </a:r>
            <a:r>
              <a:rPr lang="pt-BR" dirty="0" err="1">
                <a:solidFill>
                  <a:srgbClr val="A31515"/>
                </a:solidFill>
                <a:latin typeface="Consolas" panose="020B0609020204030204" pitchFamily="49" charset="0"/>
              </a:rPr>
              <a:t>n%d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noBuscado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info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lvl="1"/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1"/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"\n\</a:t>
            </a:r>
            <a:r>
              <a:rPr lang="pt-BR" dirty="0" err="1">
                <a:solidFill>
                  <a:srgbClr val="A31515"/>
                </a:solidFill>
                <a:latin typeface="Consolas" panose="020B0609020204030204" pitchFamily="49" charset="0"/>
              </a:rPr>
              <a:t>nnao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 encontrado!"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lvl="1"/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"\n\</a:t>
            </a:r>
            <a:r>
              <a:rPr lang="pt-BR" dirty="0" err="1">
                <a:solidFill>
                  <a:srgbClr val="A31515"/>
                </a:solidFill>
                <a:latin typeface="Consolas" panose="020B0609020204030204" pitchFamily="49" charset="0"/>
              </a:rPr>
              <a:t>n%d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raiz-&gt;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info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lvl="1"/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getchar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lvl="1"/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0;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03387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0CCEC0-E654-425A-876C-65044F260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AVL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247F306F-7CE6-4D39-8F8A-F537820FD675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/>
                  <a:t>Georgy </a:t>
                </a:r>
                <a:r>
                  <a:rPr lang="en-US" b="1" u="sng" dirty="0"/>
                  <a:t>A</a:t>
                </a:r>
                <a:r>
                  <a:rPr lang="en-US" dirty="0"/>
                  <a:t>delson-</a:t>
                </a:r>
                <a:r>
                  <a:rPr lang="en-US" b="1" u="sng" dirty="0" err="1"/>
                  <a:t>V</a:t>
                </a:r>
                <a:r>
                  <a:rPr lang="en-US" dirty="0" err="1"/>
                  <a:t>elsky</a:t>
                </a:r>
                <a:r>
                  <a:rPr lang="en-US" dirty="0"/>
                  <a:t> and Evgenii </a:t>
                </a:r>
                <a:r>
                  <a:rPr lang="en-US" b="1" u="sng" dirty="0"/>
                  <a:t>L</a:t>
                </a:r>
                <a:r>
                  <a:rPr lang="en-US" dirty="0"/>
                  <a:t>andis, 1962</a:t>
                </a:r>
              </a:p>
              <a:p>
                <a:pPr lvl="1"/>
                <a:r>
                  <a:rPr lang="pt-BR" b="0" dirty="0" err="1"/>
                  <a:t>Garant</a:t>
                </a:r>
                <a:r>
                  <a:rPr lang="pt-BR" b="0" dirty="0"/>
                  <a:t>em complexidade de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func>
                    <m:r>
                      <a:rPr lang="pt-B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no </a:t>
                </a:r>
                <a:r>
                  <a:rPr lang="en-US" dirty="0" err="1"/>
                  <a:t>pior</a:t>
                </a:r>
                <a:r>
                  <a:rPr lang="en-US" dirty="0"/>
                  <a:t> </a:t>
                </a:r>
                <a:r>
                  <a:rPr lang="en-US" dirty="0" err="1"/>
                  <a:t>caso</a:t>
                </a:r>
                <a:r>
                  <a:rPr lang="en-US" dirty="0"/>
                  <a:t> das </a:t>
                </a:r>
                <a:r>
                  <a:rPr lang="en-US" dirty="0" err="1"/>
                  <a:t>operações</a:t>
                </a:r>
                <a:r>
                  <a:rPr lang="en-US" dirty="0"/>
                  <a:t> de </a:t>
                </a:r>
                <a:r>
                  <a:rPr lang="en-US" dirty="0" err="1"/>
                  <a:t>busca</a:t>
                </a:r>
                <a:r>
                  <a:rPr lang="en-US" dirty="0"/>
                  <a:t>, </a:t>
                </a:r>
                <a:r>
                  <a:rPr lang="en-US" dirty="0" err="1"/>
                  <a:t>inserção</a:t>
                </a:r>
                <a:r>
                  <a:rPr lang="en-US" dirty="0"/>
                  <a:t> e </a:t>
                </a:r>
                <a:r>
                  <a:rPr lang="en-US" dirty="0" err="1"/>
                  <a:t>remoção</a:t>
                </a:r>
                <a:endParaRPr lang="en-US" dirty="0"/>
              </a:p>
              <a:p>
                <a:pPr lvl="2"/>
                <a:r>
                  <a:rPr lang="en-US" dirty="0" err="1"/>
                  <a:t>Necessário</a:t>
                </a:r>
                <a:r>
                  <a:rPr lang="en-US" dirty="0"/>
                  <a:t> </a:t>
                </a:r>
                <a:r>
                  <a:rPr lang="en-US" dirty="0" err="1"/>
                  <a:t>garantir</a:t>
                </a:r>
                <a:r>
                  <a:rPr lang="en-US" dirty="0"/>
                  <a:t> que a </a:t>
                </a:r>
                <a:r>
                  <a:rPr lang="en-US" dirty="0" err="1"/>
                  <a:t>árvore</a:t>
                </a:r>
                <a:r>
                  <a:rPr lang="en-US" dirty="0"/>
                  <a:t> </a:t>
                </a:r>
                <a:r>
                  <a:rPr lang="en-US" dirty="0" err="1"/>
                  <a:t>permanece</a:t>
                </a:r>
                <a:r>
                  <a:rPr lang="en-US" dirty="0"/>
                  <a:t> </a:t>
                </a:r>
                <a:r>
                  <a:rPr lang="en-US" dirty="0" err="1"/>
                  <a:t>balanceada</a:t>
                </a:r>
                <a:r>
                  <a:rPr lang="en-US" dirty="0"/>
                  <a:t> </a:t>
                </a:r>
                <a:r>
                  <a:rPr lang="en-US" dirty="0" err="1"/>
                  <a:t>após</a:t>
                </a:r>
                <a:r>
                  <a:rPr lang="en-US" dirty="0"/>
                  <a:t> </a:t>
                </a:r>
                <a:r>
                  <a:rPr lang="en-US" dirty="0" err="1"/>
                  <a:t>inserções</a:t>
                </a:r>
                <a:r>
                  <a:rPr lang="en-US" dirty="0"/>
                  <a:t> e </a:t>
                </a:r>
                <a:r>
                  <a:rPr lang="en-US" dirty="0" err="1"/>
                  <a:t>remoções</a:t>
                </a:r>
                <a:endParaRPr lang="en-US" dirty="0"/>
              </a:p>
              <a:p>
                <a:pPr lvl="3"/>
                <a:r>
                  <a:rPr lang="en-US" dirty="0" err="1"/>
                  <a:t>Balanceamento</a:t>
                </a:r>
                <a:endParaRPr lang="en-US" dirty="0"/>
              </a:p>
              <a:p>
                <a:pPr lvl="3"/>
                <a:r>
                  <a:rPr lang="en-US" dirty="0"/>
                  <a:t>Altura da </a:t>
                </a:r>
                <a:r>
                  <a:rPr lang="en-US" dirty="0" err="1"/>
                  <a:t>árvore</a:t>
                </a:r>
                <a:r>
                  <a:rPr lang="en-US" dirty="0"/>
                  <a:t> </a:t>
                </a:r>
                <a:r>
                  <a:rPr lang="en-US" dirty="0" err="1"/>
                  <a:t>limitada</a:t>
                </a:r>
                <a:r>
                  <a:rPr lang="en-US" dirty="0"/>
                  <a:t> à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func>
                    <m:r>
                      <a:rPr lang="pt-B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4"/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ú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𝑚𝑒𝑟𝑜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𝑑𝑒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ó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dirty="0"/>
              </a:p>
              <a:p>
                <a:pPr lvl="4"/>
                <a:endParaRPr lang="en-US" dirty="0"/>
              </a:p>
              <a:p>
                <a:pPr lvl="1"/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247F306F-7CE6-4D39-8F8A-F537820FD6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449" t="-135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48202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0CCEC0-E654-425A-876C-65044F260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AVL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247F306F-7CE6-4D39-8F8A-F537820FD675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pt-BR" dirty="0"/>
                  <a:t>Definição:</a:t>
                </a:r>
              </a:p>
              <a:p>
                <a:pPr lvl="1"/>
                <a:r>
                  <a:rPr lang="en-US" dirty="0"/>
                  <a:t>É </a:t>
                </a:r>
                <a:r>
                  <a:rPr lang="en-US" dirty="0" err="1"/>
                  <a:t>uma</a:t>
                </a:r>
                <a:r>
                  <a:rPr lang="en-US" dirty="0"/>
                  <a:t> </a:t>
                </a:r>
                <a:r>
                  <a:rPr lang="en-US" dirty="0" err="1"/>
                  <a:t>árvore</a:t>
                </a:r>
                <a:r>
                  <a:rPr lang="en-US" dirty="0"/>
                  <a:t> de </a:t>
                </a:r>
                <a:r>
                  <a:rPr lang="en-US" dirty="0" err="1"/>
                  <a:t>busca</a:t>
                </a:r>
                <a:r>
                  <a:rPr lang="en-US" dirty="0"/>
                  <a:t> </a:t>
                </a:r>
                <a:r>
                  <a:rPr lang="en-US" dirty="0" err="1"/>
                  <a:t>binária</a:t>
                </a:r>
                <a:endParaRPr lang="en-US" dirty="0"/>
              </a:p>
              <a:p>
                <a:pPr lvl="1"/>
                <a:r>
                  <a:rPr lang="en-US" dirty="0"/>
                  <a:t>Para </a:t>
                </a:r>
                <a:r>
                  <a:rPr lang="en-US" dirty="0" err="1"/>
                  <a:t>cada</a:t>
                </a:r>
                <a:r>
                  <a:rPr lang="en-US" dirty="0"/>
                  <a:t> </a:t>
                </a:r>
                <a:r>
                  <a:rPr lang="en-US" dirty="0" err="1"/>
                  <a:t>nó</a:t>
                </a:r>
                <a:r>
                  <a:rPr lang="en-US" dirty="0"/>
                  <a:t>, a </a:t>
                </a:r>
                <a:r>
                  <a:rPr lang="en-US" dirty="0" err="1"/>
                  <a:t>diferença</a:t>
                </a:r>
                <a:r>
                  <a:rPr lang="en-US" dirty="0"/>
                  <a:t> entre as </a:t>
                </a:r>
                <a:r>
                  <a:rPr lang="en-US" dirty="0" err="1"/>
                  <a:t>alturas</a:t>
                </a:r>
                <a:r>
                  <a:rPr lang="en-US" dirty="0"/>
                  <a:t> das </a:t>
                </a:r>
                <a:r>
                  <a:rPr lang="en-US" dirty="0" err="1"/>
                  <a:t>subárvores</a:t>
                </a:r>
                <a:r>
                  <a:rPr lang="en-US" dirty="0"/>
                  <a:t> à </a:t>
                </a:r>
                <a:r>
                  <a:rPr lang="en-US" dirty="0" err="1"/>
                  <a:t>esquerda</a:t>
                </a:r>
                <a:r>
                  <a:rPr lang="en-US" dirty="0"/>
                  <a:t> e à </a:t>
                </a:r>
                <a:r>
                  <a:rPr lang="en-US" dirty="0" err="1"/>
                  <a:t>direita</a:t>
                </a:r>
                <a:r>
                  <a:rPr lang="en-US" dirty="0"/>
                  <a:t> é, no </a:t>
                </a:r>
                <a:r>
                  <a:rPr lang="en-US" dirty="0" err="1"/>
                  <a:t>máximo</a:t>
                </a:r>
                <a:r>
                  <a:rPr lang="en-US" dirty="0"/>
                  <a:t>, 1</a:t>
                </a:r>
              </a:p>
              <a:p>
                <a:pPr lvl="2"/>
                <a:r>
                  <a:rPr lang="en-US" dirty="0" err="1"/>
                  <a:t>Busca</a:t>
                </a:r>
                <a:r>
                  <a:rPr lang="en-US" dirty="0"/>
                  <a:t> </a:t>
                </a:r>
                <a:r>
                  <a:rPr lang="en-US" dirty="0" err="1"/>
                  <a:t>requer</a:t>
                </a:r>
                <a:r>
                  <a:rPr lang="en-US" dirty="0"/>
                  <a:t>, no </a:t>
                </a:r>
                <a:r>
                  <a:rPr lang="en-US" dirty="0" err="1"/>
                  <a:t>máximo</a:t>
                </a:r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t-BR" b="0" i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comparações</a:t>
                </a:r>
              </a:p>
              <a:p>
                <a:pPr lvl="1"/>
                <a:r>
                  <a:rPr lang="en-US" dirty="0" err="1"/>
                  <a:t>Custo</a:t>
                </a:r>
                <a:r>
                  <a:rPr lang="en-US" dirty="0"/>
                  <a:t>: </a:t>
                </a:r>
                <a:r>
                  <a:rPr lang="en-US" dirty="0" err="1"/>
                  <a:t>inserções</a:t>
                </a:r>
                <a:r>
                  <a:rPr lang="en-US" dirty="0"/>
                  <a:t> e </a:t>
                </a:r>
                <a:r>
                  <a:rPr lang="en-US" dirty="0" err="1"/>
                  <a:t>remoções</a:t>
                </a:r>
                <a:r>
                  <a:rPr lang="en-US" dirty="0"/>
                  <a:t> </a:t>
                </a:r>
                <a:r>
                  <a:rPr lang="en-US" dirty="0" err="1"/>
                  <a:t>devem</a:t>
                </a:r>
                <a:r>
                  <a:rPr lang="en-US" dirty="0"/>
                  <a:t> </a:t>
                </a:r>
                <a:r>
                  <a:rPr lang="en-US" dirty="0" err="1"/>
                  <a:t>garantir</a:t>
                </a:r>
                <a:r>
                  <a:rPr lang="en-US" dirty="0"/>
                  <a:t> </a:t>
                </a:r>
                <a:r>
                  <a:rPr lang="en-US" dirty="0" err="1"/>
                  <a:t>essa</a:t>
                </a:r>
                <a:r>
                  <a:rPr lang="en-US" dirty="0"/>
                  <a:t> </a:t>
                </a:r>
                <a:r>
                  <a:rPr lang="en-US" dirty="0" err="1"/>
                  <a:t>propriedade</a:t>
                </a:r>
                <a:endParaRPr lang="en-US" dirty="0"/>
              </a:p>
              <a:p>
                <a:pPr marL="685800" lvl="2" indent="0">
                  <a:buNone/>
                </a:pPr>
                <a:endParaRPr lang="en-US" dirty="0"/>
              </a:p>
              <a:p>
                <a:pPr lvl="1"/>
                <a:endParaRPr lang="en-US" dirty="0"/>
              </a:p>
              <a:p>
                <a:pPr lvl="4"/>
                <a:endParaRPr lang="en-US" dirty="0"/>
              </a:p>
              <a:p>
                <a:pPr lvl="1"/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247F306F-7CE6-4D39-8F8A-F537820FD6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449" t="-135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49073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0CCEC0-E654-425A-876C-65044F260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AVL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247F306F-7CE6-4D39-8F8A-F537820FD675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pt-BR" dirty="0"/>
                  <a:t>Definição:</a:t>
                </a:r>
              </a:p>
              <a:p>
                <a:pPr lvl="1"/>
                <a:r>
                  <a:rPr lang="pt-BR" dirty="0"/>
                  <a:t>Em cada nó da árvore é especificada a diferença entre as alturas das </a:t>
                </a:r>
                <a:r>
                  <a:rPr lang="pt-BR" dirty="0" err="1"/>
                  <a:t>subárvores</a:t>
                </a:r>
                <a:r>
                  <a:rPr lang="pt-BR" dirty="0"/>
                  <a:t> da esquerda e da direita (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𝑓𝑎𝑡𝑜𝑟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𝑑𝑒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𝑏𝑎𝑙𝑎𝑛𝑐𝑒𝑎𝑚𝑒𝑛𝑡𝑜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𝑓𝑏</m:t>
                    </m:r>
                  </m:oMath>
                </a14:m>
                <a:r>
                  <a:rPr lang="pt-BR" dirty="0"/>
                  <a:t>)</a:t>
                </a:r>
              </a:p>
              <a:p>
                <a:pPr lvl="2"/>
                <a:r>
                  <a:rPr lang="pt-BR" dirty="0"/>
                  <a:t>Nó armazena valor de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𝑓𝑏</m:t>
                    </m:r>
                  </m:oMath>
                </a14:m>
                <a:endParaRPr lang="pt-BR" dirty="0"/>
              </a:p>
              <a:p>
                <a:pPr lvl="1"/>
                <a:r>
                  <a:rPr lang="pt-BR" dirty="0"/>
                  <a:t>É uma árvore AVL!</a:t>
                </a:r>
              </a:p>
              <a:p>
                <a:pPr marL="685800" lvl="2" indent="0">
                  <a:buNone/>
                </a:pPr>
                <a:endParaRPr lang="en-US" dirty="0"/>
              </a:p>
              <a:p>
                <a:pPr lvl="1"/>
                <a:endParaRPr lang="en-US" dirty="0"/>
              </a:p>
              <a:p>
                <a:pPr lvl="4"/>
                <a:endParaRPr lang="en-US" dirty="0"/>
              </a:p>
              <a:p>
                <a:pPr lvl="1"/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247F306F-7CE6-4D39-8F8A-F537820FD6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449" t="-135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lipse 4">
            <a:extLst>
              <a:ext uri="{FF2B5EF4-FFF2-40B4-BE49-F238E27FC236}">
                <a16:creationId xmlns:a16="http://schemas.microsoft.com/office/drawing/2014/main" id="{EC4E4254-CB19-461B-AF51-F344BBB4C629}"/>
              </a:ext>
            </a:extLst>
          </p:cNvPr>
          <p:cNvSpPr/>
          <p:nvPr/>
        </p:nvSpPr>
        <p:spPr>
          <a:xfrm>
            <a:off x="4277559" y="388168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DABCCF-26AC-4CE0-B47D-2D8321B58142}"/>
              </a:ext>
            </a:extLst>
          </p:cNvPr>
          <p:cNvSpPr txBox="1"/>
          <p:nvPr/>
        </p:nvSpPr>
        <p:spPr>
          <a:xfrm>
            <a:off x="4310290" y="3938396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0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9D2C80ED-27FE-405F-BDCE-7CAFD910DF28}"/>
              </a:ext>
            </a:extLst>
          </p:cNvPr>
          <p:cNvSpPr/>
          <p:nvPr/>
        </p:nvSpPr>
        <p:spPr>
          <a:xfrm>
            <a:off x="3020692" y="457130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8CB1ACE-7392-4AB6-B594-C182C03E343E}"/>
              </a:ext>
            </a:extLst>
          </p:cNvPr>
          <p:cNvSpPr txBox="1"/>
          <p:nvPr/>
        </p:nvSpPr>
        <p:spPr>
          <a:xfrm>
            <a:off x="3037320" y="4600915"/>
            <a:ext cx="4968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-1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4D0C677C-90B0-4DC8-9767-2DD61435A4E2}"/>
              </a:ext>
            </a:extLst>
          </p:cNvPr>
          <p:cNvSpPr/>
          <p:nvPr/>
        </p:nvSpPr>
        <p:spPr>
          <a:xfrm>
            <a:off x="5543320" y="453412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790E3ED0-208B-4D0F-ABB4-3512B7404ED6}"/>
              </a:ext>
            </a:extLst>
          </p:cNvPr>
          <p:cNvSpPr/>
          <p:nvPr/>
        </p:nvSpPr>
        <p:spPr>
          <a:xfrm>
            <a:off x="2333343" y="541787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6AC2A6D0-D21E-40CB-8590-70912226E7F9}"/>
              </a:ext>
            </a:extLst>
          </p:cNvPr>
          <p:cNvSpPr txBox="1"/>
          <p:nvPr/>
        </p:nvSpPr>
        <p:spPr>
          <a:xfrm>
            <a:off x="2444627" y="5474592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0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25FCAAC0-0C5A-454E-878A-09D4B04446A7}"/>
              </a:ext>
            </a:extLst>
          </p:cNvPr>
          <p:cNvSpPr/>
          <p:nvPr/>
        </p:nvSpPr>
        <p:spPr>
          <a:xfrm>
            <a:off x="3485471" y="539309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462CA92B-2791-47D7-957A-EDA52A871308}"/>
              </a:ext>
            </a:extLst>
          </p:cNvPr>
          <p:cNvSpPr txBox="1"/>
          <p:nvPr/>
        </p:nvSpPr>
        <p:spPr>
          <a:xfrm>
            <a:off x="3596755" y="5449814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0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4EF6C734-FDD6-4B38-8203-1FA560F35F14}"/>
              </a:ext>
            </a:extLst>
          </p:cNvPr>
          <p:cNvSpPr/>
          <p:nvPr/>
        </p:nvSpPr>
        <p:spPr>
          <a:xfrm>
            <a:off x="6243252" y="539384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ABE3380F-9F21-4F8F-8275-89897656D38B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3371350" y="4138451"/>
            <a:ext cx="938940" cy="47969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8D201DDB-0DE3-425C-B612-C44FD5C03722}"/>
              </a:ext>
            </a:extLst>
          </p:cNvPr>
          <p:cNvCxnSpPr>
            <a:cxnSpLocks/>
          </p:cNvCxnSpPr>
          <p:nvPr/>
        </p:nvCxnSpPr>
        <p:spPr>
          <a:xfrm flipH="1">
            <a:off x="2571831" y="4950946"/>
            <a:ext cx="532603" cy="46735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BFC0B6D7-C857-4758-BA7A-91C503762F5A}"/>
              </a:ext>
            </a:extLst>
          </p:cNvPr>
          <p:cNvCxnSpPr>
            <a:cxnSpLocks/>
            <a:stCxn id="14" idx="0"/>
          </p:cNvCxnSpPr>
          <p:nvPr/>
        </p:nvCxnSpPr>
        <p:spPr>
          <a:xfrm flipH="1" flipV="1">
            <a:off x="3460155" y="4928606"/>
            <a:ext cx="296982" cy="52120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C848CB7B-816E-467D-9461-604AC663395E}"/>
              </a:ext>
            </a:extLst>
          </p:cNvPr>
          <p:cNvCxnSpPr>
            <a:cxnSpLocks/>
            <a:stCxn id="9" idx="0"/>
          </p:cNvCxnSpPr>
          <p:nvPr/>
        </p:nvCxnSpPr>
        <p:spPr>
          <a:xfrm flipH="1" flipV="1">
            <a:off x="4777744" y="4187892"/>
            <a:ext cx="1017604" cy="34622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to 20">
            <a:extLst>
              <a:ext uri="{FF2B5EF4-FFF2-40B4-BE49-F238E27FC236}">
                <a16:creationId xmlns:a16="http://schemas.microsoft.com/office/drawing/2014/main" id="{E9F17D6B-7EDA-4370-9F97-AB64678D834D}"/>
              </a:ext>
            </a:extLst>
          </p:cNvPr>
          <p:cNvCxnSpPr>
            <a:cxnSpLocks/>
          </p:cNvCxnSpPr>
          <p:nvPr/>
        </p:nvCxnSpPr>
        <p:spPr>
          <a:xfrm flipH="1" flipV="1">
            <a:off x="5982783" y="4891425"/>
            <a:ext cx="498957" cy="5347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ipse 21">
            <a:extLst>
              <a:ext uri="{FF2B5EF4-FFF2-40B4-BE49-F238E27FC236}">
                <a16:creationId xmlns:a16="http://schemas.microsoft.com/office/drawing/2014/main" id="{4D0B4BFF-1832-4521-8313-7D536EB53D65}"/>
              </a:ext>
            </a:extLst>
          </p:cNvPr>
          <p:cNvSpPr/>
          <p:nvPr/>
        </p:nvSpPr>
        <p:spPr>
          <a:xfrm>
            <a:off x="3917518" y="602128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E791A608-783B-4680-8FB8-59F825E11866}"/>
              </a:ext>
            </a:extLst>
          </p:cNvPr>
          <p:cNvSpPr txBox="1"/>
          <p:nvPr/>
        </p:nvSpPr>
        <p:spPr>
          <a:xfrm>
            <a:off x="4020627" y="6029068"/>
            <a:ext cx="530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0</a:t>
            </a:r>
          </a:p>
        </p:txBody>
      </p: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F376B775-979F-4DB3-AD04-9EB0BD4B993E}"/>
              </a:ext>
            </a:extLst>
          </p:cNvPr>
          <p:cNvCxnSpPr>
            <a:cxnSpLocks/>
          </p:cNvCxnSpPr>
          <p:nvPr/>
        </p:nvCxnSpPr>
        <p:spPr>
          <a:xfrm flipH="1" flipV="1">
            <a:off x="3847314" y="5780486"/>
            <a:ext cx="234497" cy="25645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ipse 24">
            <a:extLst>
              <a:ext uri="{FF2B5EF4-FFF2-40B4-BE49-F238E27FC236}">
                <a16:creationId xmlns:a16="http://schemas.microsoft.com/office/drawing/2014/main" id="{9F2732AB-3EAB-487B-A233-13686FDA0499}"/>
              </a:ext>
            </a:extLst>
          </p:cNvPr>
          <p:cNvSpPr/>
          <p:nvPr/>
        </p:nvSpPr>
        <p:spPr>
          <a:xfrm>
            <a:off x="3125431" y="601714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91B204F9-DE24-4EEC-917E-374DA28A1A4D}"/>
              </a:ext>
            </a:extLst>
          </p:cNvPr>
          <p:cNvSpPr txBox="1"/>
          <p:nvPr/>
        </p:nvSpPr>
        <p:spPr>
          <a:xfrm>
            <a:off x="3210128" y="6033861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0</a:t>
            </a:r>
          </a:p>
        </p:txBody>
      </p:sp>
      <p:cxnSp>
        <p:nvCxnSpPr>
          <p:cNvPr id="27" name="Conector reto 26">
            <a:extLst>
              <a:ext uri="{FF2B5EF4-FFF2-40B4-BE49-F238E27FC236}">
                <a16:creationId xmlns:a16="http://schemas.microsoft.com/office/drawing/2014/main" id="{06A31DF1-4760-4855-B48F-9804B5357C7F}"/>
              </a:ext>
            </a:extLst>
          </p:cNvPr>
          <p:cNvCxnSpPr>
            <a:cxnSpLocks/>
            <a:endCxn id="26" idx="0"/>
          </p:cNvCxnSpPr>
          <p:nvPr/>
        </p:nvCxnSpPr>
        <p:spPr>
          <a:xfrm flipH="1">
            <a:off x="3370510" y="5750072"/>
            <a:ext cx="223072" cy="28378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ipse 27">
            <a:extLst>
              <a:ext uri="{FF2B5EF4-FFF2-40B4-BE49-F238E27FC236}">
                <a16:creationId xmlns:a16="http://schemas.microsoft.com/office/drawing/2014/main" id="{0CA999DA-F565-41BC-8C38-FC0DA4388D6D}"/>
              </a:ext>
            </a:extLst>
          </p:cNvPr>
          <p:cNvSpPr/>
          <p:nvPr/>
        </p:nvSpPr>
        <p:spPr>
          <a:xfrm>
            <a:off x="5201326" y="539384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cxnSp>
        <p:nvCxnSpPr>
          <p:cNvPr id="30" name="Conector reto 29">
            <a:extLst>
              <a:ext uri="{FF2B5EF4-FFF2-40B4-BE49-F238E27FC236}">
                <a16:creationId xmlns:a16="http://schemas.microsoft.com/office/drawing/2014/main" id="{CF82C7B7-5DFD-4DD3-9A30-F5E688B15DD0}"/>
              </a:ext>
            </a:extLst>
          </p:cNvPr>
          <p:cNvCxnSpPr>
            <a:cxnSpLocks/>
          </p:cNvCxnSpPr>
          <p:nvPr/>
        </p:nvCxnSpPr>
        <p:spPr>
          <a:xfrm flipH="1">
            <a:off x="5526841" y="4941811"/>
            <a:ext cx="171433" cy="45128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to 31">
            <a:extLst>
              <a:ext uri="{FF2B5EF4-FFF2-40B4-BE49-F238E27FC236}">
                <a16:creationId xmlns:a16="http://schemas.microsoft.com/office/drawing/2014/main" id="{E3E9E8BB-B638-4C3F-BD84-94A4C1AA400F}"/>
              </a:ext>
            </a:extLst>
          </p:cNvPr>
          <p:cNvCxnSpPr>
            <a:cxnSpLocks/>
          </p:cNvCxnSpPr>
          <p:nvPr/>
        </p:nvCxnSpPr>
        <p:spPr>
          <a:xfrm>
            <a:off x="5475429" y="5812198"/>
            <a:ext cx="313951" cy="23372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5DD242AC-81E6-45A6-9249-DB6927C168D0}"/>
              </a:ext>
            </a:extLst>
          </p:cNvPr>
          <p:cNvSpPr txBox="1"/>
          <p:nvPr/>
        </p:nvSpPr>
        <p:spPr>
          <a:xfrm>
            <a:off x="5630959" y="4570723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</a:t>
            </a: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99264D7A-2DF6-4FC5-93DF-DDDC667262C6}"/>
              </a:ext>
            </a:extLst>
          </p:cNvPr>
          <p:cNvSpPr txBox="1"/>
          <p:nvPr/>
        </p:nvSpPr>
        <p:spPr>
          <a:xfrm>
            <a:off x="5282940" y="5411713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-1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55CFB287-CDD5-49FA-9B6D-141551A225C5}"/>
              </a:ext>
            </a:extLst>
          </p:cNvPr>
          <p:cNvSpPr txBox="1"/>
          <p:nvPr/>
        </p:nvSpPr>
        <p:spPr>
          <a:xfrm>
            <a:off x="6336795" y="5418302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0</a:t>
            </a:r>
          </a:p>
        </p:txBody>
      </p:sp>
      <p:sp>
        <p:nvSpPr>
          <p:cNvPr id="37" name="Elipse 36">
            <a:extLst>
              <a:ext uri="{FF2B5EF4-FFF2-40B4-BE49-F238E27FC236}">
                <a16:creationId xmlns:a16="http://schemas.microsoft.com/office/drawing/2014/main" id="{BDC91D4E-839F-4E5F-B4CB-589B8DF57F0A}"/>
              </a:ext>
            </a:extLst>
          </p:cNvPr>
          <p:cNvSpPr/>
          <p:nvPr/>
        </p:nvSpPr>
        <p:spPr>
          <a:xfrm>
            <a:off x="5589369" y="6009407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867AF068-5882-41F9-9C1E-91E2BB370825}"/>
              </a:ext>
            </a:extLst>
          </p:cNvPr>
          <p:cNvSpPr txBox="1"/>
          <p:nvPr/>
        </p:nvSpPr>
        <p:spPr>
          <a:xfrm>
            <a:off x="5682912" y="6033861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824312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Motivação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925144"/>
              </a:xfrm>
            </p:spPr>
            <p:txBody>
              <a:bodyPr>
                <a:normAutofit/>
              </a:bodyPr>
              <a:lstStyle/>
              <a:p>
                <a:r>
                  <a:rPr lang="pt-BR" dirty="0"/>
                  <a:t>Árvores BST ou de pesquisa binária</a:t>
                </a:r>
              </a:p>
              <a:p>
                <a:pPr lvl="1"/>
                <a:r>
                  <a:rPr lang="pt-BR" dirty="0"/>
                  <a:t>Estruturas de dados que podem ser utilizados como um dicionário ou fila de prioridades</a:t>
                </a:r>
              </a:p>
              <a:p>
                <a:pPr lvl="1"/>
                <a:r>
                  <a:rPr lang="pt-BR" dirty="0"/>
                  <a:t>Operações básicas possuem complexidade proporcional à altura da árvore (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pt-BR" dirty="0"/>
                  <a:t>)</a:t>
                </a:r>
              </a:p>
              <a:p>
                <a:pPr lvl="1"/>
                <a:r>
                  <a:rPr lang="pt-BR" dirty="0"/>
                  <a:t>Para árvores completas</a:t>
                </a:r>
              </a:p>
              <a:p>
                <a:pPr lvl="2"/>
                <a:r>
                  <a:rPr lang="pt-BR" dirty="0"/>
                  <a:t>Princípio da busca binária</a:t>
                </a:r>
              </a:p>
              <a:p>
                <a:pPr lvl="2"/>
                <a:r>
                  <a:rPr lang="pt-BR" b="0" dirty="0"/>
                  <a:t>Busca, inserção e deleção</a:t>
                </a:r>
              </a:p>
              <a:p>
                <a:pPr lvl="3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t-BR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func>
                    <m:r>
                      <a:rPr lang="pt-B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pt-BR" dirty="0"/>
              </a:p>
              <a:p>
                <a:pPr lvl="2"/>
                <a:r>
                  <a:rPr lang="pt-BR" dirty="0"/>
                  <a:t>Á cada comparação em um nó visitado, aproximadamente metade da </a:t>
                </a:r>
                <a:r>
                  <a:rPr lang="pt-BR" dirty="0" err="1"/>
                  <a:t>subárvore</a:t>
                </a:r>
                <a:r>
                  <a:rPr lang="pt-BR" dirty="0"/>
                  <a:t> restante é descartada</a:t>
                </a:r>
              </a:p>
              <a:p>
                <a:pPr lvl="2"/>
                <a:endParaRPr lang="pt-BR" dirty="0"/>
              </a:p>
              <a:p>
                <a:pPr lvl="1"/>
                <a:endParaRPr lang="pt-BR" dirty="0"/>
              </a:p>
              <a:p>
                <a:pPr lvl="1"/>
                <a:endParaRPr lang="pt-BR" dirty="0"/>
              </a:p>
              <a:p>
                <a:endParaRPr lang="pt-B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925144"/>
              </a:xfrm>
              <a:blipFill>
                <a:blip r:embed="rId2"/>
                <a:stretch>
                  <a:fillRect l="-449" t="-1239" r="-82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89857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0CCEC0-E654-425A-876C-65044F260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AVL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247F306F-7CE6-4D39-8F8A-F537820FD675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pt-BR" dirty="0"/>
                  <a:t>Definição:</a:t>
                </a:r>
              </a:p>
              <a:p>
                <a:pPr lvl="1"/>
                <a:r>
                  <a:rPr lang="pt-BR" dirty="0"/>
                  <a:t>Em cada nó da árvore é especificada a diferença entre as alturas das </a:t>
                </a:r>
                <a:r>
                  <a:rPr lang="pt-BR" dirty="0" err="1"/>
                  <a:t>subárvores</a:t>
                </a:r>
                <a:r>
                  <a:rPr lang="pt-BR" dirty="0"/>
                  <a:t> da </a:t>
                </a:r>
                <a:r>
                  <a:rPr lang="pt-BR" dirty="0" err="1"/>
                  <a:t>da</a:t>
                </a:r>
                <a:r>
                  <a:rPr lang="pt-BR" dirty="0"/>
                  <a:t> esquerda e da direita (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 panose="02040503050406030204" pitchFamily="18" charset="0"/>
                      </a:rPr>
                      <m:t>𝑓𝑎𝑡𝑜𝑟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𝑑𝑒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𝑏𝑎𝑙𝑎𝑛𝑐𝑒𝑎𝑚𝑒𝑛𝑡𝑜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 −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𝑓𝑏</m:t>
                    </m:r>
                  </m:oMath>
                </a14:m>
                <a:r>
                  <a:rPr lang="pt-BR" dirty="0"/>
                  <a:t>)</a:t>
                </a:r>
              </a:p>
              <a:p>
                <a:pPr lvl="1"/>
                <a:r>
                  <a:rPr lang="pt-BR" dirty="0"/>
                  <a:t>É uma árvore AVL!</a:t>
                </a:r>
              </a:p>
              <a:p>
                <a:pPr marL="685800" lvl="2" indent="0">
                  <a:buNone/>
                </a:pPr>
                <a:endParaRPr lang="en-US" dirty="0"/>
              </a:p>
              <a:p>
                <a:pPr lvl="1"/>
                <a:endParaRPr lang="en-US" dirty="0"/>
              </a:p>
              <a:p>
                <a:pPr lvl="4"/>
                <a:endParaRPr lang="en-US" dirty="0"/>
              </a:p>
              <a:p>
                <a:pPr lvl="1"/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247F306F-7CE6-4D39-8F8A-F537820FD6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449" t="-135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lipse 4">
            <a:extLst>
              <a:ext uri="{FF2B5EF4-FFF2-40B4-BE49-F238E27FC236}">
                <a16:creationId xmlns:a16="http://schemas.microsoft.com/office/drawing/2014/main" id="{EC4E4254-CB19-461B-AF51-F344BBB4C629}"/>
              </a:ext>
            </a:extLst>
          </p:cNvPr>
          <p:cNvSpPr/>
          <p:nvPr/>
        </p:nvSpPr>
        <p:spPr>
          <a:xfrm>
            <a:off x="4277559" y="388168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DABCCF-26AC-4CE0-B47D-2D8321B58142}"/>
              </a:ext>
            </a:extLst>
          </p:cNvPr>
          <p:cNvSpPr txBox="1"/>
          <p:nvPr/>
        </p:nvSpPr>
        <p:spPr>
          <a:xfrm>
            <a:off x="4310290" y="3938396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0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9D2C80ED-27FE-405F-BDCE-7CAFD910DF28}"/>
              </a:ext>
            </a:extLst>
          </p:cNvPr>
          <p:cNvSpPr/>
          <p:nvPr/>
        </p:nvSpPr>
        <p:spPr>
          <a:xfrm>
            <a:off x="3020692" y="457130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8CB1ACE-7392-4AB6-B594-C182C03E343E}"/>
              </a:ext>
            </a:extLst>
          </p:cNvPr>
          <p:cNvSpPr txBox="1"/>
          <p:nvPr/>
        </p:nvSpPr>
        <p:spPr>
          <a:xfrm>
            <a:off x="3055893" y="4600910"/>
            <a:ext cx="48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-1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4D0C677C-90B0-4DC8-9767-2DD61435A4E2}"/>
              </a:ext>
            </a:extLst>
          </p:cNvPr>
          <p:cNvSpPr/>
          <p:nvPr/>
        </p:nvSpPr>
        <p:spPr>
          <a:xfrm>
            <a:off x="5543320" y="453412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790E3ED0-208B-4D0F-ABB4-3512B7404ED6}"/>
              </a:ext>
            </a:extLst>
          </p:cNvPr>
          <p:cNvSpPr/>
          <p:nvPr/>
        </p:nvSpPr>
        <p:spPr>
          <a:xfrm>
            <a:off x="2333343" y="541787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6AC2A6D0-D21E-40CB-8590-70912226E7F9}"/>
              </a:ext>
            </a:extLst>
          </p:cNvPr>
          <p:cNvSpPr txBox="1"/>
          <p:nvPr/>
        </p:nvSpPr>
        <p:spPr>
          <a:xfrm>
            <a:off x="2444627" y="5474592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0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25FCAAC0-0C5A-454E-878A-09D4B04446A7}"/>
              </a:ext>
            </a:extLst>
          </p:cNvPr>
          <p:cNvSpPr/>
          <p:nvPr/>
        </p:nvSpPr>
        <p:spPr>
          <a:xfrm>
            <a:off x="3485471" y="539309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462CA92B-2791-47D7-957A-EDA52A871308}"/>
              </a:ext>
            </a:extLst>
          </p:cNvPr>
          <p:cNvSpPr txBox="1"/>
          <p:nvPr/>
        </p:nvSpPr>
        <p:spPr>
          <a:xfrm>
            <a:off x="3596755" y="5449814"/>
            <a:ext cx="4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4EF6C734-FDD6-4B38-8203-1FA560F35F14}"/>
              </a:ext>
            </a:extLst>
          </p:cNvPr>
          <p:cNvSpPr/>
          <p:nvPr/>
        </p:nvSpPr>
        <p:spPr>
          <a:xfrm>
            <a:off x="6243252" y="539384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ABE3380F-9F21-4F8F-8275-89897656D38B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3371350" y="4138451"/>
            <a:ext cx="938940" cy="47969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8D201DDB-0DE3-425C-B612-C44FD5C03722}"/>
              </a:ext>
            </a:extLst>
          </p:cNvPr>
          <p:cNvCxnSpPr>
            <a:cxnSpLocks/>
          </p:cNvCxnSpPr>
          <p:nvPr/>
        </p:nvCxnSpPr>
        <p:spPr>
          <a:xfrm flipH="1">
            <a:off x="2571831" y="4950946"/>
            <a:ext cx="532603" cy="46735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BFC0B6D7-C857-4758-BA7A-91C503762F5A}"/>
              </a:ext>
            </a:extLst>
          </p:cNvPr>
          <p:cNvCxnSpPr>
            <a:cxnSpLocks/>
            <a:stCxn id="14" idx="0"/>
          </p:cNvCxnSpPr>
          <p:nvPr/>
        </p:nvCxnSpPr>
        <p:spPr>
          <a:xfrm flipH="1" flipV="1">
            <a:off x="3460155" y="4928606"/>
            <a:ext cx="361950" cy="52120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C848CB7B-816E-467D-9461-604AC663395E}"/>
              </a:ext>
            </a:extLst>
          </p:cNvPr>
          <p:cNvCxnSpPr>
            <a:cxnSpLocks/>
            <a:stCxn id="9" idx="0"/>
          </p:cNvCxnSpPr>
          <p:nvPr/>
        </p:nvCxnSpPr>
        <p:spPr>
          <a:xfrm flipH="1" flipV="1">
            <a:off x="4777744" y="4187892"/>
            <a:ext cx="1017604" cy="34622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to 20">
            <a:extLst>
              <a:ext uri="{FF2B5EF4-FFF2-40B4-BE49-F238E27FC236}">
                <a16:creationId xmlns:a16="http://schemas.microsoft.com/office/drawing/2014/main" id="{E9F17D6B-7EDA-4370-9F97-AB64678D834D}"/>
              </a:ext>
            </a:extLst>
          </p:cNvPr>
          <p:cNvCxnSpPr>
            <a:cxnSpLocks/>
          </p:cNvCxnSpPr>
          <p:nvPr/>
        </p:nvCxnSpPr>
        <p:spPr>
          <a:xfrm flipH="1" flipV="1">
            <a:off x="5982783" y="4891425"/>
            <a:ext cx="498957" cy="5347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ipse 24">
            <a:extLst>
              <a:ext uri="{FF2B5EF4-FFF2-40B4-BE49-F238E27FC236}">
                <a16:creationId xmlns:a16="http://schemas.microsoft.com/office/drawing/2014/main" id="{9F2732AB-3EAB-487B-A233-13686FDA0499}"/>
              </a:ext>
            </a:extLst>
          </p:cNvPr>
          <p:cNvSpPr/>
          <p:nvPr/>
        </p:nvSpPr>
        <p:spPr>
          <a:xfrm>
            <a:off x="3125431" y="601714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91B204F9-DE24-4EEC-917E-374DA28A1A4D}"/>
              </a:ext>
            </a:extLst>
          </p:cNvPr>
          <p:cNvSpPr txBox="1"/>
          <p:nvPr/>
        </p:nvSpPr>
        <p:spPr>
          <a:xfrm>
            <a:off x="3210128" y="6033861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0</a:t>
            </a:r>
          </a:p>
        </p:txBody>
      </p:sp>
      <p:cxnSp>
        <p:nvCxnSpPr>
          <p:cNvPr id="27" name="Conector reto 26">
            <a:extLst>
              <a:ext uri="{FF2B5EF4-FFF2-40B4-BE49-F238E27FC236}">
                <a16:creationId xmlns:a16="http://schemas.microsoft.com/office/drawing/2014/main" id="{06A31DF1-4760-4855-B48F-9804B5357C7F}"/>
              </a:ext>
            </a:extLst>
          </p:cNvPr>
          <p:cNvCxnSpPr>
            <a:cxnSpLocks/>
            <a:endCxn id="26" idx="0"/>
          </p:cNvCxnSpPr>
          <p:nvPr/>
        </p:nvCxnSpPr>
        <p:spPr>
          <a:xfrm flipH="1">
            <a:off x="3370510" y="5750072"/>
            <a:ext cx="223072" cy="28378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ipse 27">
            <a:extLst>
              <a:ext uri="{FF2B5EF4-FFF2-40B4-BE49-F238E27FC236}">
                <a16:creationId xmlns:a16="http://schemas.microsoft.com/office/drawing/2014/main" id="{0CA999DA-F565-41BC-8C38-FC0DA4388D6D}"/>
              </a:ext>
            </a:extLst>
          </p:cNvPr>
          <p:cNvSpPr/>
          <p:nvPr/>
        </p:nvSpPr>
        <p:spPr>
          <a:xfrm>
            <a:off x="5201326" y="539384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cxnSp>
        <p:nvCxnSpPr>
          <p:cNvPr id="30" name="Conector reto 29">
            <a:extLst>
              <a:ext uri="{FF2B5EF4-FFF2-40B4-BE49-F238E27FC236}">
                <a16:creationId xmlns:a16="http://schemas.microsoft.com/office/drawing/2014/main" id="{CF82C7B7-5DFD-4DD3-9A30-F5E688B15DD0}"/>
              </a:ext>
            </a:extLst>
          </p:cNvPr>
          <p:cNvCxnSpPr>
            <a:cxnSpLocks/>
          </p:cNvCxnSpPr>
          <p:nvPr/>
        </p:nvCxnSpPr>
        <p:spPr>
          <a:xfrm flipH="1">
            <a:off x="5526841" y="4941811"/>
            <a:ext cx="171433" cy="45128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to 31">
            <a:extLst>
              <a:ext uri="{FF2B5EF4-FFF2-40B4-BE49-F238E27FC236}">
                <a16:creationId xmlns:a16="http://schemas.microsoft.com/office/drawing/2014/main" id="{E3E9E8BB-B638-4C3F-BD84-94A4C1AA400F}"/>
              </a:ext>
            </a:extLst>
          </p:cNvPr>
          <p:cNvCxnSpPr>
            <a:cxnSpLocks/>
          </p:cNvCxnSpPr>
          <p:nvPr/>
        </p:nvCxnSpPr>
        <p:spPr>
          <a:xfrm>
            <a:off x="5475429" y="5812198"/>
            <a:ext cx="313951" cy="23372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5DD242AC-81E6-45A6-9249-DB6927C168D0}"/>
              </a:ext>
            </a:extLst>
          </p:cNvPr>
          <p:cNvSpPr txBox="1"/>
          <p:nvPr/>
        </p:nvSpPr>
        <p:spPr>
          <a:xfrm>
            <a:off x="5630959" y="4570723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</a:t>
            </a: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99264D7A-2DF6-4FC5-93DF-DDDC667262C6}"/>
              </a:ext>
            </a:extLst>
          </p:cNvPr>
          <p:cNvSpPr txBox="1"/>
          <p:nvPr/>
        </p:nvSpPr>
        <p:spPr>
          <a:xfrm>
            <a:off x="5282940" y="5411713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-1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55CFB287-CDD5-49FA-9B6D-141551A225C5}"/>
              </a:ext>
            </a:extLst>
          </p:cNvPr>
          <p:cNvSpPr txBox="1"/>
          <p:nvPr/>
        </p:nvSpPr>
        <p:spPr>
          <a:xfrm>
            <a:off x="6336795" y="5418302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0</a:t>
            </a:r>
          </a:p>
        </p:txBody>
      </p:sp>
      <p:sp>
        <p:nvSpPr>
          <p:cNvPr id="37" name="Elipse 36">
            <a:extLst>
              <a:ext uri="{FF2B5EF4-FFF2-40B4-BE49-F238E27FC236}">
                <a16:creationId xmlns:a16="http://schemas.microsoft.com/office/drawing/2014/main" id="{BDC91D4E-839F-4E5F-B4CB-589B8DF57F0A}"/>
              </a:ext>
            </a:extLst>
          </p:cNvPr>
          <p:cNvSpPr/>
          <p:nvPr/>
        </p:nvSpPr>
        <p:spPr>
          <a:xfrm>
            <a:off x="5589369" y="6009407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867AF068-5882-41F9-9C1E-91E2BB370825}"/>
              </a:ext>
            </a:extLst>
          </p:cNvPr>
          <p:cNvSpPr txBox="1"/>
          <p:nvPr/>
        </p:nvSpPr>
        <p:spPr>
          <a:xfrm>
            <a:off x="5682912" y="6033861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6855494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0CCEC0-E654-425A-876C-65044F260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AVL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247F306F-7CE6-4D39-8F8A-F537820FD675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pt-BR" dirty="0"/>
                  <a:t>Definição:</a:t>
                </a:r>
              </a:p>
              <a:p>
                <a:pPr lvl="1"/>
                <a:r>
                  <a:rPr lang="pt-BR" dirty="0"/>
                  <a:t>Em cada nó da árvore é especificada a diferença entre as alturas das </a:t>
                </a:r>
                <a:r>
                  <a:rPr lang="pt-BR" dirty="0" err="1"/>
                  <a:t>subárvores</a:t>
                </a:r>
                <a:r>
                  <a:rPr lang="pt-BR" dirty="0"/>
                  <a:t> da esquerda e da direita (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 panose="02040503050406030204" pitchFamily="18" charset="0"/>
                      </a:rPr>
                      <m:t>𝑓𝑎𝑡𝑜𝑟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𝑑𝑒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𝑏𝑎𝑙𝑎𝑛𝑐𝑒𝑎𝑚𝑒𝑛𝑡𝑜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 −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𝑓𝑏</m:t>
                    </m:r>
                  </m:oMath>
                </a14:m>
                <a:r>
                  <a:rPr lang="pt-BR" dirty="0"/>
                  <a:t>)</a:t>
                </a:r>
              </a:p>
              <a:p>
                <a:pPr lvl="1"/>
                <a:r>
                  <a:rPr lang="pt-BR" b="1" dirty="0"/>
                  <a:t>Não</a:t>
                </a:r>
                <a:r>
                  <a:rPr lang="pt-BR" dirty="0"/>
                  <a:t> é uma árvore AVL!</a:t>
                </a:r>
              </a:p>
              <a:p>
                <a:pPr marL="685800" lvl="2" indent="0">
                  <a:buNone/>
                </a:pPr>
                <a:endParaRPr lang="en-US" dirty="0"/>
              </a:p>
              <a:p>
                <a:pPr lvl="1"/>
                <a:endParaRPr lang="en-US" dirty="0"/>
              </a:p>
              <a:p>
                <a:pPr lvl="4"/>
                <a:endParaRPr lang="en-US" dirty="0"/>
              </a:p>
              <a:p>
                <a:pPr lvl="1"/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247F306F-7CE6-4D39-8F8A-F537820FD6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449" t="-135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lipse 4">
            <a:extLst>
              <a:ext uri="{FF2B5EF4-FFF2-40B4-BE49-F238E27FC236}">
                <a16:creationId xmlns:a16="http://schemas.microsoft.com/office/drawing/2014/main" id="{EC4E4254-CB19-461B-AF51-F344BBB4C629}"/>
              </a:ext>
            </a:extLst>
          </p:cNvPr>
          <p:cNvSpPr/>
          <p:nvPr/>
        </p:nvSpPr>
        <p:spPr>
          <a:xfrm>
            <a:off x="4277559" y="388168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DABCCF-26AC-4CE0-B47D-2D8321B58142}"/>
              </a:ext>
            </a:extLst>
          </p:cNvPr>
          <p:cNvSpPr txBox="1"/>
          <p:nvPr/>
        </p:nvSpPr>
        <p:spPr>
          <a:xfrm>
            <a:off x="4310290" y="3938396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0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9D2C80ED-27FE-405F-BDCE-7CAFD910DF28}"/>
              </a:ext>
            </a:extLst>
          </p:cNvPr>
          <p:cNvSpPr/>
          <p:nvPr/>
        </p:nvSpPr>
        <p:spPr>
          <a:xfrm>
            <a:off x="3020692" y="457130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8CB1ACE-7392-4AB6-B594-C182C03E343E}"/>
              </a:ext>
            </a:extLst>
          </p:cNvPr>
          <p:cNvSpPr txBox="1"/>
          <p:nvPr/>
        </p:nvSpPr>
        <p:spPr>
          <a:xfrm>
            <a:off x="3131976" y="4628016"/>
            <a:ext cx="4092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-2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4D0C677C-90B0-4DC8-9767-2DD61435A4E2}"/>
              </a:ext>
            </a:extLst>
          </p:cNvPr>
          <p:cNvSpPr/>
          <p:nvPr/>
        </p:nvSpPr>
        <p:spPr>
          <a:xfrm>
            <a:off x="5543320" y="453412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25FCAAC0-0C5A-454E-878A-09D4B04446A7}"/>
              </a:ext>
            </a:extLst>
          </p:cNvPr>
          <p:cNvSpPr/>
          <p:nvPr/>
        </p:nvSpPr>
        <p:spPr>
          <a:xfrm>
            <a:off x="3485471" y="539309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462CA92B-2791-47D7-957A-EDA52A871308}"/>
              </a:ext>
            </a:extLst>
          </p:cNvPr>
          <p:cNvSpPr txBox="1"/>
          <p:nvPr/>
        </p:nvSpPr>
        <p:spPr>
          <a:xfrm>
            <a:off x="3596755" y="5449814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0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4EF6C734-FDD6-4B38-8203-1FA560F35F14}"/>
              </a:ext>
            </a:extLst>
          </p:cNvPr>
          <p:cNvSpPr/>
          <p:nvPr/>
        </p:nvSpPr>
        <p:spPr>
          <a:xfrm>
            <a:off x="6243252" y="539384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ABE3380F-9F21-4F8F-8275-89897656D38B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3371350" y="4138451"/>
            <a:ext cx="938940" cy="47969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BFC0B6D7-C857-4758-BA7A-91C503762F5A}"/>
              </a:ext>
            </a:extLst>
          </p:cNvPr>
          <p:cNvCxnSpPr>
            <a:cxnSpLocks/>
            <a:stCxn id="14" idx="0"/>
          </p:cNvCxnSpPr>
          <p:nvPr/>
        </p:nvCxnSpPr>
        <p:spPr>
          <a:xfrm flipH="1" flipV="1">
            <a:off x="3460155" y="4928606"/>
            <a:ext cx="296982" cy="52120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C848CB7B-816E-467D-9461-604AC663395E}"/>
              </a:ext>
            </a:extLst>
          </p:cNvPr>
          <p:cNvCxnSpPr>
            <a:cxnSpLocks/>
            <a:stCxn id="9" idx="0"/>
          </p:cNvCxnSpPr>
          <p:nvPr/>
        </p:nvCxnSpPr>
        <p:spPr>
          <a:xfrm flipH="1" flipV="1">
            <a:off x="4777744" y="4187892"/>
            <a:ext cx="1017604" cy="34622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to 20">
            <a:extLst>
              <a:ext uri="{FF2B5EF4-FFF2-40B4-BE49-F238E27FC236}">
                <a16:creationId xmlns:a16="http://schemas.microsoft.com/office/drawing/2014/main" id="{E9F17D6B-7EDA-4370-9F97-AB64678D834D}"/>
              </a:ext>
            </a:extLst>
          </p:cNvPr>
          <p:cNvCxnSpPr>
            <a:cxnSpLocks/>
          </p:cNvCxnSpPr>
          <p:nvPr/>
        </p:nvCxnSpPr>
        <p:spPr>
          <a:xfrm flipH="1" flipV="1">
            <a:off x="5982783" y="4891425"/>
            <a:ext cx="498957" cy="5347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ipse 21">
            <a:extLst>
              <a:ext uri="{FF2B5EF4-FFF2-40B4-BE49-F238E27FC236}">
                <a16:creationId xmlns:a16="http://schemas.microsoft.com/office/drawing/2014/main" id="{4D0B4BFF-1832-4521-8313-7D536EB53D65}"/>
              </a:ext>
            </a:extLst>
          </p:cNvPr>
          <p:cNvSpPr/>
          <p:nvPr/>
        </p:nvSpPr>
        <p:spPr>
          <a:xfrm>
            <a:off x="3917518" y="602128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E791A608-783B-4680-8FB8-59F825E11866}"/>
              </a:ext>
            </a:extLst>
          </p:cNvPr>
          <p:cNvSpPr txBox="1"/>
          <p:nvPr/>
        </p:nvSpPr>
        <p:spPr>
          <a:xfrm>
            <a:off x="4020627" y="6029068"/>
            <a:ext cx="530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0</a:t>
            </a:r>
          </a:p>
        </p:txBody>
      </p: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F376B775-979F-4DB3-AD04-9EB0BD4B993E}"/>
              </a:ext>
            </a:extLst>
          </p:cNvPr>
          <p:cNvCxnSpPr>
            <a:cxnSpLocks/>
          </p:cNvCxnSpPr>
          <p:nvPr/>
        </p:nvCxnSpPr>
        <p:spPr>
          <a:xfrm flipH="1" flipV="1">
            <a:off x="3847314" y="5780486"/>
            <a:ext cx="234497" cy="25645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ipse 24">
            <a:extLst>
              <a:ext uri="{FF2B5EF4-FFF2-40B4-BE49-F238E27FC236}">
                <a16:creationId xmlns:a16="http://schemas.microsoft.com/office/drawing/2014/main" id="{9F2732AB-3EAB-487B-A233-13686FDA0499}"/>
              </a:ext>
            </a:extLst>
          </p:cNvPr>
          <p:cNvSpPr/>
          <p:nvPr/>
        </p:nvSpPr>
        <p:spPr>
          <a:xfrm>
            <a:off x="3125431" y="601714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91B204F9-DE24-4EEC-917E-374DA28A1A4D}"/>
              </a:ext>
            </a:extLst>
          </p:cNvPr>
          <p:cNvSpPr txBox="1"/>
          <p:nvPr/>
        </p:nvSpPr>
        <p:spPr>
          <a:xfrm>
            <a:off x="3210128" y="6033861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0</a:t>
            </a:r>
          </a:p>
        </p:txBody>
      </p:sp>
      <p:cxnSp>
        <p:nvCxnSpPr>
          <p:cNvPr id="27" name="Conector reto 26">
            <a:extLst>
              <a:ext uri="{FF2B5EF4-FFF2-40B4-BE49-F238E27FC236}">
                <a16:creationId xmlns:a16="http://schemas.microsoft.com/office/drawing/2014/main" id="{06A31DF1-4760-4855-B48F-9804B5357C7F}"/>
              </a:ext>
            </a:extLst>
          </p:cNvPr>
          <p:cNvCxnSpPr>
            <a:cxnSpLocks/>
            <a:endCxn id="26" idx="0"/>
          </p:cNvCxnSpPr>
          <p:nvPr/>
        </p:nvCxnSpPr>
        <p:spPr>
          <a:xfrm flipH="1">
            <a:off x="3370510" y="5750072"/>
            <a:ext cx="223072" cy="28378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ipse 27">
            <a:extLst>
              <a:ext uri="{FF2B5EF4-FFF2-40B4-BE49-F238E27FC236}">
                <a16:creationId xmlns:a16="http://schemas.microsoft.com/office/drawing/2014/main" id="{0CA999DA-F565-41BC-8C38-FC0DA4388D6D}"/>
              </a:ext>
            </a:extLst>
          </p:cNvPr>
          <p:cNvSpPr/>
          <p:nvPr/>
        </p:nvSpPr>
        <p:spPr>
          <a:xfrm>
            <a:off x="5201326" y="539384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cxnSp>
        <p:nvCxnSpPr>
          <p:cNvPr id="30" name="Conector reto 29">
            <a:extLst>
              <a:ext uri="{FF2B5EF4-FFF2-40B4-BE49-F238E27FC236}">
                <a16:creationId xmlns:a16="http://schemas.microsoft.com/office/drawing/2014/main" id="{CF82C7B7-5DFD-4DD3-9A30-F5E688B15DD0}"/>
              </a:ext>
            </a:extLst>
          </p:cNvPr>
          <p:cNvCxnSpPr>
            <a:cxnSpLocks/>
          </p:cNvCxnSpPr>
          <p:nvPr/>
        </p:nvCxnSpPr>
        <p:spPr>
          <a:xfrm flipH="1">
            <a:off x="5526841" y="4941811"/>
            <a:ext cx="171433" cy="45128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to 31">
            <a:extLst>
              <a:ext uri="{FF2B5EF4-FFF2-40B4-BE49-F238E27FC236}">
                <a16:creationId xmlns:a16="http://schemas.microsoft.com/office/drawing/2014/main" id="{E3E9E8BB-B638-4C3F-BD84-94A4C1AA400F}"/>
              </a:ext>
            </a:extLst>
          </p:cNvPr>
          <p:cNvCxnSpPr>
            <a:cxnSpLocks/>
          </p:cNvCxnSpPr>
          <p:nvPr/>
        </p:nvCxnSpPr>
        <p:spPr>
          <a:xfrm>
            <a:off x="5475429" y="5812198"/>
            <a:ext cx="313951" cy="23372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5DD242AC-81E6-45A6-9249-DB6927C168D0}"/>
              </a:ext>
            </a:extLst>
          </p:cNvPr>
          <p:cNvSpPr txBox="1"/>
          <p:nvPr/>
        </p:nvSpPr>
        <p:spPr>
          <a:xfrm>
            <a:off x="5630959" y="4570723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</a:t>
            </a: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99264D7A-2DF6-4FC5-93DF-DDDC667262C6}"/>
              </a:ext>
            </a:extLst>
          </p:cNvPr>
          <p:cNvSpPr txBox="1"/>
          <p:nvPr/>
        </p:nvSpPr>
        <p:spPr>
          <a:xfrm>
            <a:off x="5282940" y="5411713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-1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55CFB287-CDD5-49FA-9B6D-141551A225C5}"/>
              </a:ext>
            </a:extLst>
          </p:cNvPr>
          <p:cNvSpPr txBox="1"/>
          <p:nvPr/>
        </p:nvSpPr>
        <p:spPr>
          <a:xfrm>
            <a:off x="6336795" y="5418302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0</a:t>
            </a:r>
          </a:p>
        </p:txBody>
      </p:sp>
      <p:sp>
        <p:nvSpPr>
          <p:cNvPr id="37" name="Elipse 36">
            <a:extLst>
              <a:ext uri="{FF2B5EF4-FFF2-40B4-BE49-F238E27FC236}">
                <a16:creationId xmlns:a16="http://schemas.microsoft.com/office/drawing/2014/main" id="{BDC91D4E-839F-4E5F-B4CB-589B8DF57F0A}"/>
              </a:ext>
            </a:extLst>
          </p:cNvPr>
          <p:cNvSpPr/>
          <p:nvPr/>
        </p:nvSpPr>
        <p:spPr>
          <a:xfrm>
            <a:off x="5589369" y="6009407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867AF068-5882-41F9-9C1E-91E2BB370825}"/>
              </a:ext>
            </a:extLst>
          </p:cNvPr>
          <p:cNvSpPr txBox="1"/>
          <p:nvPr/>
        </p:nvSpPr>
        <p:spPr>
          <a:xfrm>
            <a:off x="5682912" y="6033861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0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29201B7-BA3B-48A3-A093-E65916BAC2D1}"/>
              </a:ext>
            </a:extLst>
          </p:cNvPr>
          <p:cNvSpPr txBox="1"/>
          <p:nvPr/>
        </p:nvSpPr>
        <p:spPr>
          <a:xfrm>
            <a:off x="1996556" y="434486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Nó crítico!</a:t>
            </a:r>
          </a:p>
        </p:txBody>
      </p:sp>
    </p:spTree>
    <p:extLst>
      <p:ext uri="{BB962C8B-B14F-4D97-AF65-F5344CB8AC3E}">
        <p14:creationId xmlns:p14="http://schemas.microsoft.com/office/powerpoint/2010/main" val="39608218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0CCEC0-E654-425A-876C-65044F260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AVL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247F306F-7CE6-4D39-8F8A-F537820FD675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pt-BR" dirty="0"/>
                  <a:t>Definição:</a:t>
                </a:r>
              </a:p>
              <a:p>
                <a:pPr lvl="1"/>
                <a:r>
                  <a:rPr lang="pt-BR" dirty="0"/>
                  <a:t>Em cada nó da árvore é especificada a diferença entre as alturas das </a:t>
                </a:r>
                <a:r>
                  <a:rPr lang="pt-BR" dirty="0" err="1"/>
                  <a:t>subárvores</a:t>
                </a:r>
                <a:r>
                  <a:rPr lang="pt-BR" dirty="0"/>
                  <a:t> da esquerda e da direita (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 panose="02040503050406030204" pitchFamily="18" charset="0"/>
                      </a:rPr>
                      <m:t>𝑓𝑎𝑡𝑜𝑟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𝑑𝑒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𝑏𝑎𝑙𝑎𝑛𝑐𝑒𝑎𝑚𝑒𝑛𝑡𝑜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 −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𝑓𝑏</m:t>
                    </m:r>
                  </m:oMath>
                </a14:m>
                <a:r>
                  <a:rPr lang="pt-BR" dirty="0"/>
                  <a:t>)</a:t>
                </a:r>
              </a:p>
              <a:p>
                <a:pPr lvl="1"/>
                <a:r>
                  <a:rPr lang="pt-BR" b="1" dirty="0"/>
                  <a:t>Não</a:t>
                </a:r>
                <a:r>
                  <a:rPr lang="pt-BR" dirty="0"/>
                  <a:t> é uma árvore AVL!</a:t>
                </a:r>
              </a:p>
              <a:p>
                <a:pPr marL="685800" lvl="2" indent="0">
                  <a:buNone/>
                </a:pPr>
                <a:endParaRPr lang="en-US" dirty="0"/>
              </a:p>
              <a:p>
                <a:pPr lvl="1"/>
                <a:endParaRPr lang="en-US" dirty="0"/>
              </a:p>
              <a:p>
                <a:pPr lvl="4"/>
                <a:endParaRPr lang="en-US" dirty="0"/>
              </a:p>
              <a:p>
                <a:pPr lvl="1"/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247F306F-7CE6-4D39-8F8A-F537820FD6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449" t="-135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lipse 4">
            <a:extLst>
              <a:ext uri="{FF2B5EF4-FFF2-40B4-BE49-F238E27FC236}">
                <a16:creationId xmlns:a16="http://schemas.microsoft.com/office/drawing/2014/main" id="{EC4E4254-CB19-461B-AF51-F344BBB4C629}"/>
              </a:ext>
            </a:extLst>
          </p:cNvPr>
          <p:cNvSpPr/>
          <p:nvPr/>
        </p:nvSpPr>
        <p:spPr>
          <a:xfrm>
            <a:off x="4277559" y="388168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DABCCF-26AC-4CE0-B47D-2D8321B58142}"/>
              </a:ext>
            </a:extLst>
          </p:cNvPr>
          <p:cNvSpPr txBox="1"/>
          <p:nvPr/>
        </p:nvSpPr>
        <p:spPr>
          <a:xfrm>
            <a:off x="4310290" y="3938396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0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9D2C80ED-27FE-405F-BDCE-7CAFD910DF28}"/>
              </a:ext>
            </a:extLst>
          </p:cNvPr>
          <p:cNvSpPr/>
          <p:nvPr/>
        </p:nvSpPr>
        <p:spPr>
          <a:xfrm>
            <a:off x="3020692" y="457130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8CB1ACE-7392-4AB6-B594-C182C03E343E}"/>
              </a:ext>
            </a:extLst>
          </p:cNvPr>
          <p:cNvSpPr txBox="1"/>
          <p:nvPr/>
        </p:nvSpPr>
        <p:spPr>
          <a:xfrm>
            <a:off x="3050480" y="4626416"/>
            <a:ext cx="48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-1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4D0C677C-90B0-4DC8-9767-2DD61435A4E2}"/>
              </a:ext>
            </a:extLst>
          </p:cNvPr>
          <p:cNvSpPr/>
          <p:nvPr/>
        </p:nvSpPr>
        <p:spPr>
          <a:xfrm>
            <a:off x="5543320" y="453412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790E3ED0-208B-4D0F-ABB4-3512B7404ED6}"/>
              </a:ext>
            </a:extLst>
          </p:cNvPr>
          <p:cNvSpPr/>
          <p:nvPr/>
        </p:nvSpPr>
        <p:spPr>
          <a:xfrm>
            <a:off x="2333343" y="541787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6AC2A6D0-D21E-40CB-8590-70912226E7F9}"/>
              </a:ext>
            </a:extLst>
          </p:cNvPr>
          <p:cNvSpPr txBox="1"/>
          <p:nvPr/>
        </p:nvSpPr>
        <p:spPr>
          <a:xfrm>
            <a:off x="2444627" y="5474592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0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25FCAAC0-0C5A-454E-878A-09D4B04446A7}"/>
              </a:ext>
            </a:extLst>
          </p:cNvPr>
          <p:cNvSpPr/>
          <p:nvPr/>
        </p:nvSpPr>
        <p:spPr>
          <a:xfrm>
            <a:off x="3485471" y="539309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462CA92B-2791-47D7-957A-EDA52A871308}"/>
              </a:ext>
            </a:extLst>
          </p:cNvPr>
          <p:cNvSpPr txBox="1"/>
          <p:nvPr/>
        </p:nvSpPr>
        <p:spPr>
          <a:xfrm>
            <a:off x="3596755" y="5449814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0</a:t>
            </a:r>
          </a:p>
        </p:txBody>
      </p: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ABE3380F-9F21-4F8F-8275-89897656D38B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3371350" y="4138451"/>
            <a:ext cx="938940" cy="47969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8D201DDB-0DE3-425C-B612-C44FD5C03722}"/>
              </a:ext>
            </a:extLst>
          </p:cNvPr>
          <p:cNvCxnSpPr>
            <a:cxnSpLocks/>
          </p:cNvCxnSpPr>
          <p:nvPr/>
        </p:nvCxnSpPr>
        <p:spPr>
          <a:xfrm flipH="1">
            <a:off x="2571831" y="4950946"/>
            <a:ext cx="532603" cy="46735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BFC0B6D7-C857-4758-BA7A-91C503762F5A}"/>
              </a:ext>
            </a:extLst>
          </p:cNvPr>
          <p:cNvCxnSpPr>
            <a:cxnSpLocks/>
            <a:stCxn id="14" idx="0"/>
          </p:cNvCxnSpPr>
          <p:nvPr/>
        </p:nvCxnSpPr>
        <p:spPr>
          <a:xfrm flipH="1" flipV="1">
            <a:off x="3460155" y="4928606"/>
            <a:ext cx="296982" cy="52120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C848CB7B-816E-467D-9461-604AC663395E}"/>
              </a:ext>
            </a:extLst>
          </p:cNvPr>
          <p:cNvCxnSpPr>
            <a:cxnSpLocks/>
            <a:stCxn id="9" idx="0"/>
          </p:cNvCxnSpPr>
          <p:nvPr/>
        </p:nvCxnSpPr>
        <p:spPr>
          <a:xfrm flipH="1" flipV="1">
            <a:off x="4777744" y="4187892"/>
            <a:ext cx="1017604" cy="34622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ipse 21">
            <a:extLst>
              <a:ext uri="{FF2B5EF4-FFF2-40B4-BE49-F238E27FC236}">
                <a16:creationId xmlns:a16="http://schemas.microsoft.com/office/drawing/2014/main" id="{4D0B4BFF-1832-4521-8313-7D536EB53D65}"/>
              </a:ext>
            </a:extLst>
          </p:cNvPr>
          <p:cNvSpPr/>
          <p:nvPr/>
        </p:nvSpPr>
        <p:spPr>
          <a:xfrm>
            <a:off x="3917518" y="602128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E791A608-783B-4680-8FB8-59F825E11866}"/>
              </a:ext>
            </a:extLst>
          </p:cNvPr>
          <p:cNvSpPr txBox="1"/>
          <p:nvPr/>
        </p:nvSpPr>
        <p:spPr>
          <a:xfrm>
            <a:off x="4020627" y="6029068"/>
            <a:ext cx="530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0</a:t>
            </a:r>
          </a:p>
        </p:txBody>
      </p: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F376B775-979F-4DB3-AD04-9EB0BD4B993E}"/>
              </a:ext>
            </a:extLst>
          </p:cNvPr>
          <p:cNvCxnSpPr>
            <a:cxnSpLocks/>
          </p:cNvCxnSpPr>
          <p:nvPr/>
        </p:nvCxnSpPr>
        <p:spPr>
          <a:xfrm flipH="1" flipV="1">
            <a:off x="3847314" y="5780486"/>
            <a:ext cx="234497" cy="25645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ipse 24">
            <a:extLst>
              <a:ext uri="{FF2B5EF4-FFF2-40B4-BE49-F238E27FC236}">
                <a16:creationId xmlns:a16="http://schemas.microsoft.com/office/drawing/2014/main" id="{9F2732AB-3EAB-487B-A233-13686FDA0499}"/>
              </a:ext>
            </a:extLst>
          </p:cNvPr>
          <p:cNvSpPr/>
          <p:nvPr/>
        </p:nvSpPr>
        <p:spPr>
          <a:xfrm>
            <a:off x="3125431" y="601714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91B204F9-DE24-4EEC-917E-374DA28A1A4D}"/>
              </a:ext>
            </a:extLst>
          </p:cNvPr>
          <p:cNvSpPr txBox="1"/>
          <p:nvPr/>
        </p:nvSpPr>
        <p:spPr>
          <a:xfrm>
            <a:off x="3210128" y="6033861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0</a:t>
            </a:r>
          </a:p>
        </p:txBody>
      </p:sp>
      <p:cxnSp>
        <p:nvCxnSpPr>
          <p:cNvPr id="27" name="Conector reto 26">
            <a:extLst>
              <a:ext uri="{FF2B5EF4-FFF2-40B4-BE49-F238E27FC236}">
                <a16:creationId xmlns:a16="http://schemas.microsoft.com/office/drawing/2014/main" id="{06A31DF1-4760-4855-B48F-9804B5357C7F}"/>
              </a:ext>
            </a:extLst>
          </p:cNvPr>
          <p:cNvCxnSpPr>
            <a:cxnSpLocks/>
            <a:endCxn id="26" idx="0"/>
          </p:cNvCxnSpPr>
          <p:nvPr/>
        </p:nvCxnSpPr>
        <p:spPr>
          <a:xfrm flipH="1">
            <a:off x="3370510" y="5750072"/>
            <a:ext cx="223072" cy="28378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ipse 27">
            <a:extLst>
              <a:ext uri="{FF2B5EF4-FFF2-40B4-BE49-F238E27FC236}">
                <a16:creationId xmlns:a16="http://schemas.microsoft.com/office/drawing/2014/main" id="{0CA999DA-F565-41BC-8C38-FC0DA4388D6D}"/>
              </a:ext>
            </a:extLst>
          </p:cNvPr>
          <p:cNvSpPr/>
          <p:nvPr/>
        </p:nvSpPr>
        <p:spPr>
          <a:xfrm>
            <a:off x="5201326" y="539384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cxnSp>
        <p:nvCxnSpPr>
          <p:cNvPr id="30" name="Conector reto 29">
            <a:extLst>
              <a:ext uri="{FF2B5EF4-FFF2-40B4-BE49-F238E27FC236}">
                <a16:creationId xmlns:a16="http://schemas.microsoft.com/office/drawing/2014/main" id="{CF82C7B7-5DFD-4DD3-9A30-F5E688B15DD0}"/>
              </a:ext>
            </a:extLst>
          </p:cNvPr>
          <p:cNvCxnSpPr>
            <a:cxnSpLocks/>
          </p:cNvCxnSpPr>
          <p:nvPr/>
        </p:nvCxnSpPr>
        <p:spPr>
          <a:xfrm flipH="1">
            <a:off x="5526841" y="4941811"/>
            <a:ext cx="171433" cy="45128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to 31">
            <a:extLst>
              <a:ext uri="{FF2B5EF4-FFF2-40B4-BE49-F238E27FC236}">
                <a16:creationId xmlns:a16="http://schemas.microsoft.com/office/drawing/2014/main" id="{E3E9E8BB-B638-4C3F-BD84-94A4C1AA400F}"/>
              </a:ext>
            </a:extLst>
          </p:cNvPr>
          <p:cNvCxnSpPr>
            <a:cxnSpLocks/>
          </p:cNvCxnSpPr>
          <p:nvPr/>
        </p:nvCxnSpPr>
        <p:spPr>
          <a:xfrm>
            <a:off x="5475429" y="5812198"/>
            <a:ext cx="313951" cy="23372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5DD242AC-81E6-45A6-9249-DB6927C168D0}"/>
              </a:ext>
            </a:extLst>
          </p:cNvPr>
          <p:cNvSpPr txBox="1"/>
          <p:nvPr/>
        </p:nvSpPr>
        <p:spPr>
          <a:xfrm>
            <a:off x="5630959" y="4570723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</a:t>
            </a: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99264D7A-2DF6-4FC5-93DF-DDDC667262C6}"/>
              </a:ext>
            </a:extLst>
          </p:cNvPr>
          <p:cNvSpPr txBox="1"/>
          <p:nvPr/>
        </p:nvSpPr>
        <p:spPr>
          <a:xfrm>
            <a:off x="5282940" y="5411713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-1</a:t>
            </a:r>
          </a:p>
        </p:txBody>
      </p:sp>
      <p:sp>
        <p:nvSpPr>
          <p:cNvPr id="37" name="Elipse 36">
            <a:extLst>
              <a:ext uri="{FF2B5EF4-FFF2-40B4-BE49-F238E27FC236}">
                <a16:creationId xmlns:a16="http://schemas.microsoft.com/office/drawing/2014/main" id="{BDC91D4E-839F-4E5F-B4CB-589B8DF57F0A}"/>
              </a:ext>
            </a:extLst>
          </p:cNvPr>
          <p:cNvSpPr/>
          <p:nvPr/>
        </p:nvSpPr>
        <p:spPr>
          <a:xfrm>
            <a:off x="5589369" y="6009407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867AF068-5882-41F9-9C1E-91E2BB370825}"/>
              </a:ext>
            </a:extLst>
          </p:cNvPr>
          <p:cNvSpPr txBox="1"/>
          <p:nvPr/>
        </p:nvSpPr>
        <p:spPr>
          <a:xfrm>
            <a:off x="5682912" y="6033861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0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EC571478-F429-4E72-9AA3-3213320FBEEA}"/>
              </a:ext>
            </a:extLst>
          </p:cNvPr>
          <p:cNvSpPr txBox="1"/>
          <p:nvPr/>
        </p:nvSpPr>
        <p:spPr>
          <a:xfrm>
            <a:off x="5984860" y="445713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Nó crítico!</a:t>
            </a:r>
          </a:p>
        </p:txBody>
      </p:sp>
    </p:spTree>
    <p:extLst>
      <p:ext uri="{BB962C8B-B14F-4D97-AF65-F5344CB8AC3E}">
        <p14:creationId xmlns:p14="http://schemas.microsoft.com/office/powerpoint/2010/main" val="32821016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0CCEC0-E654-425A-876C-65044F260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AVL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47F306F-7CE6-4D39-8F8A-F537820FD67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Inserção</a:t>
            </a:r>
          </a:p>
          <a:p>
            <a:pPr lvl="1"/>
            <a:r>
              <a:rPr lang="pt-BR" dirty="0"/>
              <a:t>Inserção é realizada do modo usual para uma BST</a:t>
            </a:r>
          </a:p>
          <a:p>
            <a:pPr lvl="1"/>
            <a:r>
              <a:rPr lang="pt-BR" dirty="0"/>
              <a:t>Caso após a inserção, a árvore continue sendo AVL, nada mais precisa ser feito</a:t>
            </a:r>
          </a:p>
          <a:p>
            <a:pPr lvl="1"/>
            <a:r>
              <a:rPr lang="pt-BR" dirty="0"/>
              <a:t>Do contrário, a árvore precisa ser </a:t>
            </a:r>
            <a:r>
              <a:rPr lang="pt-BR" dirty="0" err="1"/>
              <a:t>rebalanceada</a:t>
            </a:r>
            <a:endParaRPr lang="pt-BR" dirty="0"/>
          </a:p>
          <a:p>
            <a:pPr lvl="2"/>
            <a:r>
              <a:rPr lang="pt-BR" dirty="0"/>
              <a:t>Operação de </a:t>
            </a:r>
            <a:r>
              <a:rPr lang="pt-BR" b="1" dirty="0"/>
              <a:t>rotação</a:t>
            </a:r>
            <a:r>
              <a:rPr lang="pt-BR" dirty="0"/>
              <a:t>!</a:t>
            </a:r>
          </a:p>
          <a:p>
            <a:pPr lvl="1"/>
            <a:endParaRPr lang="en-US" dirty="0"/>
          </a:p>
          <a:p>
            <a:pPr marL="68580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4"/>
            <a:endParaRPr lang="en-US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313694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Elipse 39">
            <a:extLst>
              <a:ext uri="{FF2B5EF4-FFF2-40B4-BE49-F238E27FC236}">
                <a16:creationId xmlns:a16="http://schemas.microsoft.com/office/drawing/2014/main" id="{F1E4EE62-D69B-4A5B-AFBC-DD7718A22673}"/>
              </a:ext>
            </a:extLst>
          </p:cNvPr>
          <p:cNvSpPr/>
          <p:nvPr/>
        </p:nvSpPr>
        <p:spPr>
          <a:xfrm>
            <a:off x="3499998" y="560916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30CCEC0-E654-425A-876C-65044F260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AVL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247F306F-7CE6-4D39-8F8A-F537820FD675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179512" y="1454418"/>
                <a:ext cx="8782817" cy="4641582"/>
              </a:xfrm>
            </p:spPr>
            <p:txBody>
              <a:bodyPr/>
              <a:lstStyle/>
              <a:p>
                <a:r>
                  <a:rPr lang="pt-BR" sz="2400" dirty="0"/>
                  <a:t>Considere a inserção de um dos nós em verde ou vermelho</a:t>
                </a:r>
                <a:r>
                  <a:rPr lang="pt-BR" sz="2800" dirty="0"/>
                  <a:t>	</a:t>
                </a:r>
              </a:p>
              <a:p>
                <a:r>
                  <a:rPr lang="pt-BR" sz="2400" dirty="0">
                    <a:solidFill>
                      <a:srgbClr val="FF0000"/>
                    </a:solidFill>
                  </a:rPr>
                  <a:t>Inserção em </a:t>
                </a:r>
                <a:r>
                  <a:rPr lang="pt-BR" sz="2400" dirty="0" err="1">
                    <a:solidFill>
                      <a:srgbClr val="FF0000"/>
                    </a:solidFill>
                  </a:rPr>
                  <a:t>subarvore</a:t>
                </a:r>
                <a:r>
                  <a:rPr lang="pt-BR" sz="2400" dirty="0">
                    <a:solidFill>
                      <a:srgbClr val="FF0000"/>
                    </a:solidFill>
                  </a:rPr>
                  <a:t> à esquerda de descendente à esquerda de um nó com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t-BR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fb</m:t>
                    </m:r>
                    <m:r>
                      <a:rPr lang="pt-BR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pt-BR" sz="2400" dirty="0">
                    <a:solidFill>
                      <a:srgbClr val="FF0000"/>
                    </a:solidFill>
                  </a:rPr>
                  <a:t> (balanceado à esquerda)</a:t>
                </a:r>
              </a:p>
              <a:p>
                <a:r>
                  <a:rPr lang="pt-BR" sz="2400" dirty="0">
                    <a:solidFill>
                      <a:srgbClr val="006600"/>
                    </a:solidFill>
                  </a:rPr>
                  <a:t>Inserção em </a:t>
                </a:r>
                <a:r>
                  <a:rPr lang="pt-BR" sz="2400" dirty="0" err="1">
                    <a:solidFill>
                      <a:srgbClr val="006600"/>
                    </a:solidFill>
                  </a:rPr>
                  <a:t>subarvore</a:t>
                </a:r>
                <a:r>
                  <a:rPr lang="pt-BR" sz="2400" dirty="0">
                    <a:solidFill>
                      <a:srgbClr val="006600"/>
                    </a:solidFill>
                  </a:rPr>
                  <a:t> à direita de descendente à esquerda de um nó com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t-BR" sz="2400" b="0" i="0" smtClean="0">
                        <a:solidFill>
                          <a:srgbClr val="006600"/>
                        </a:solidFill>
                        <a:latin typeface="Cambria Math" panose="02040503050406030204" pitchFamily="18" charset="0"/>
                      </a:rPr>
                      <m:t>fb</m:t>
                    </m:r>
                    <m:r>
                      <a:rPr lang="pt-BR" sz="2400" i="1">
                        <a:solidFill>
                          <a:srgbClr val="0066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pt-BR" sz="2400" dirty="0">
                    <a:solidFill>
                      <a:srgbClr val="006600"/>
                    </a:solidFill>
                  </a:rPr>
                  <a:t> (balanceado à esquerda</a:t>
                </a:r>
                <a:r>
                  <a:rPr lang="pt-BR" sz="2700" dirty="0">
                    <a:solidFill>
                      <a:srgbClr val="006600"/>
                    </a:solidFill>
                  </a:rPr>
                  <a:t>)</a:t>
                </a:r>
              </a:p>
              <a:p>
                <a:pPr lvl="1"/>
                <a:endParaRPr lang="pt-BR" dirty="0"/>
              </a:p>
              <a:p>
                <a:pPr lvl="1"/>
                <a:endParaRPr lang="pt-BR" dirty="0"/>
              </a:p>
              <a:p>
                <a:pPr lvl="2"/>
                <a:endParaRPr lang="pt-BR" dirty="0"/>
              </a:p>
              <a:p>
                <a:endParaRPr lang="pt-BR" dirty="0"/>
              </a:p>
              <a:p>
                <a:pPr lvl="1"/>
                <a:endParaRPr lang="en-US" dirty="0"/>
              </a:p>
              <a:p>
                <a:pPr marL="685800" lvl="2" indent="0">
                  <a:buNone/>
                </a:pPr>
                <a:endParaRPr lang="en-US" dirty="0"/>
              </a:p>
              <a:p>
                <a:pPr lvl="1"/>
                <a:endParaRPr lang="en-US" dirty="0"/>
              </a:p>
              <a:p>
                <a:pPr lvl="4"/>
                <a:endParaRPr lang="en-US" dirty="0"/>
              </a:p>
              <a:p>
                <a:pPr lvl="1"/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247F306F-7CE6-4D39-8F8A-F537820FD6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179512" y="1454418"/>
                <a:ext cx="8782817" cy="4641582"/>
              </a:xfrm>
              <a:blipFill>
                <a:blip r:embed="rId2"/>
                <a:stretch>
                  <a:fillRect l="-139" r="-111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lipse 3">
            <a:extLst>
              <a:ext uri="{FF2B5EF4-FFF2-40B4-BE49-F238E27FC236}">
                <a16:creationId xmlns:a16="http://schemas.microsoft.com/office/drawing/2014/main" id="{99EB4E47-A61A-4F0B-89CF-942BCA4700A7}"/>
              </a:ext>
            </a:extLst>
          </p:cNvPr>
          <p:cNvSpPr/>
          <p:nvPr/>
        </p:nvSpPr>
        <p:spPr>
          <a:xfrm>
            <a:off x="6015966" y="323019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F91E6749-C40B-4292-BB5F-C558019B6593}"/>
              </a:ext>
            </a:extLst>
          </p:cNvPr>
          <p:cNvSpPr/>
          <p:nvPr/>
        </p:nvSpPr>
        <p:spPr>
          <a:xfrm>
            <a:off x="4759099" y="391981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AA5FC24B-CFC1-4407-B1E5-7E50F24932D8}"/>
              </a:ext>
            </a:extLst>
          </p:cNvPr>
          <p:cNvSpPr/>
          <p:nvPr/>
        </p:nvSpPr>
        <p:spPr>
          <a:xfrm>
            <a:off x="7281727" y="388263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7F71E86B-473D-4D82-85C4-A5A644180FB7}"/>
              </a:ext>
            </a:extLst>
          </p:cNvPr>
          <p:cNvCxnSpPr>
            <a:cxnSpLocks/>
          </p:cNvCxnSpPr>
          <p:nvPr/>
        </p:nvCxnSpPr>
        <p:spPr>
          <a:xfrm flipH="1">
            <a:off x="5109757" y="3486967"/>
            <a:ext cx="938940" cy="47969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334C7658-5CD9-4E97-8729-D093272A2776}"/>
              </a:ext>
            </a:extLst>
          </p:cNvPr>
          <p:cNvCxnSpPr>
            <a:cxnSpLocks/>
            <a:stCxn id="8" idx="0"/>
          </p:cNvCxnSpPr>
          <p:nvPr/>
        </p:nvCxnSpPr>
        <p:spPr>
          <a:xfrm flipH="1" flipV="1">
            <a:off x="6516151" y="3536408"/>
            <a:ext cx="1017604" cy="34622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>
            <a:extLst>
              <a:ext uri="{FF2B5EF4-FFF2-40B4-BE49-F238E27FC236}">
                <a16:creationId xmlns:a16="http://schemas.microsoft.com/office/drawing/2014/main" id="{C0D65A00-4758-42C0-800D-99753D6404F1}"/>
              </a:ext>
            </a:extLst>
          </p:cNvPr>
          <p:cNvCxnSpPr>
            <a:cxnSpLocks/>
            <a:stCxn id="6" idx="3"/>
          </p:cNvCxnSpPr>
          <p:nvPr/>
        </p:nvCxnSpPr>
        <p:spPr>
          <a:xfrm flipH="1">
            <a:off x="4219039" y="4288592"/>
            <a:ext cx="613877" cy="59722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624A0FF2-877A-4398-B72D-DB2476252B9C}"/>
              </a:ext>
            </a:extLst>
          </p:cNvPr>
          <p:cNvCxnSpPr>
            <a:cxnSpLocks/>
          </p:cNvCxnSpPr>
          <p:nvPr/>
        </p:nvCxnSpPr>
        <p:spPr>
          <a:xfrm flipH="1">
            <a:off x="6815484" y="4238308"/>
            <a:ext cx="573717" cy="64403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id="{C5D9A442-9418-4654-AE63-BE5BAAA4051F}"/>
              </a:ext>
            </a:extLst>
          </p:cNvPr>
          <p:cNvCxnSpPr>
            <a:cxnSpLocks/>
            <a:stCxn id="53" idx="0"/>
          </p:cNvCxnSpPr>
          <p:nvPr/>
        </p:nvCxnSpPr>
        <p:spPr>
          <a:xfrm flipH="1" flipV="1">
            <a:off x="7637612" y="4238309"/>
            <a:ext cx="384924" cy="64823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CAAFDA78-40CF-414B-B02D-88E32705F79A}"/>
              </a:ext>
            </a:extLst>
          </p:cNvPr>
          <p:cNvSpPr txBox="1"/>
          <p:nvPr/>
        </p:nvSpPr>
        <p:spPr>
          <a:xfrm>
            <a:off x="6109848" y="3261641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15</a:t>
            </a:r>
          </a:p>
        </p:txBody>
      </p:sp>
      <p:sp>
        <p:nvSpPr>
          <p:cNvPr id="42" name="CaixaDeTexto 41">
            <a:extLst>
              <a:ext uri="{FF2B5EF4-FFF2-40B4-BE49-F238E27FC236}">
                <a16:creationId xmlns:a16="http://schemas.microsoft.com/office/drawing/2014/main" id="{34105A52-B404-48B3-AEB9-E4293870071D}"/>
              </a:ext>
            </a:extLst>
          </p:cNvPr>
          <p:cNvSpPr txBox="1"/>
          <p:nvPr/>
        </p:nvSpPr>
        <p:spPr>
          <a:xfrm>
            <a:off x="4831706" y="3947548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7</a:t>
            </a:r>
          </a:p>
        </p:txBody>
      </p: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12B83A06-1C94-4429-8DDB-557CA7246B0F}"/>
              </a:ext>
            </a:extLst>
          </p:cNvPr>
          <p:cNvSpPr txBox="1"/>
          <p:nvPr/>
        </p:nvSpPr>
        <p:spPr>
          <a:xfrm>
            <a:off x="7312994" y="3938465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20</a:t>
            </a:r>
          </a:p>
        </p:txBody>
      </p:sp>
      <p:sp>
        <p:nvSpPr>
          <p:cNvPr id="47" name="Elipse 46">
            <a:extLst>
              <a:ext uri="{FF2B5EF4-FFF2-40B4-BE49-F238E27FC236}">
                <a16:creationId xmlns:a16="http://schemas.microsoft.com/office/drawing/2014/main" id="{0C76EF99-9BDC-45BF-87E3-23B03B4FB6B6}"/>
              </a:ext>
            </a:extLst>
          </p:cNvPr>
          <p:cNvSpPr/>
          <p:nvPr/>
        </p:nvSpPr>
        <p:spPr>
          <a:xfrm>
            <a:off x="3967011" y="488638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8" name="CaixaDeTexto 47">
            <a:extLst>
              <a:ext uri="{FF2B5EF4-FFF2-40B4-BE49-F238E27FC236}">
                <a16:creationId xmlns:a16="http://schemas.microsoft.com/office/drawing/2014/main" id="{ED41BA60-1D0D-4A64-AAB2-86706D9BDE7C}"/>
              </a:ext>
            </a:extLst>
          </p:cNvPr>
          <p:cNvSpPr txBox="1"/>
          <p:nvPr/>
        </p:nvSpPr>
        <p:spPr>
          <a:xfrm>
            <a:off x="4039618" y="4914112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5</a:t>
            </a:r>
          </a:p>
        </p:txBody>
      </p:sp>
      <p:sp>
        <p:nvSpPr>
          <p:cNvPr id="51" name="Elipse 50">
            <a:extLst>
              <a:ext uri="{FF2B5EF4-FFF2-40B4-BE49-F238E27FC236}">
                <a16:creationId xmlns:a16="http://schemas.microsoft.com/office/drawing/2014/main" id="{4EBADE79-541B-4ACE-B031-DF15B853C201}"/>
              </a:ext>
            </a:extLst>
          </p:cNvPr>
          <p:cNvSpPr/>
          <p:nvPr/>
        </p:nvSpPr>
        <p:spPr>
          <a:xfrm>
            <a:off x="6524056" y="4886547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" name="CaixaDeTexto 51">
            <a:extLst>
              <a:ext uri="{FF2B5EF4-FFF2-40B4-BE49-F238E27FC236}">
                <a16:creationId xmlns:a16="http://schemas.microsoft.com/office/drawing/2014/main" id="{94AF225C-33EA-447D-9EA9-9AEB30D1C3AF}"/>
              </a:ext>
            </a:extLst>
          </p:cNvPr>
          <p:cNvSpPr txBox="1"/>
          <p:nvPr/>
        </p:nvSpPr>
        <p:spPr>
          <a:xfrm>
            <a:off x="6596663" y="491427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18</a:t>
            </a:r>
          </a:p>
        </p:txBody>
      </p:sp>
      <p:sp>
        <p:nvSpPr>
          <p:cNvPr id="53" name="Elipse 52">
            <a:extLst>
              <a:ext uri="{FF2B5EF4-FFF2-40B4-BE49-F238E27FC236}">
                <a16:creationId xmlns:a16="http://schemas.microsoft.com/office/drawing/2014/main" id="{F760428A-A871-4667-B492-5B26319277E0}"/>
              </a:ext>
            </a:extLst>
          </p:cNvPr>
          <p:cNvSpPr/>
          <p:nvPr/>
        </p:nvSpPr>
        <p:spPr>
          <a:xfrm>
            <a:off x="7770508" y="4886547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4" name="CaixaDeTexto 53">
            <a:extLst>
              <a:ext uri="{FF2B5EF4-FFF2-40B4-BE49-F238E27FC236}">
                <a16:creationId xmlns:a16="http://schemas.microsoft.com/office/drawing/2014/main" id="{B5C0D6A3-1381-461E-8F97-F0C8F920E295}"/>
              </a:ext>
            </a:extLst>
          </p:cNvPr>
          <p:cNvSpPr txBox="1"/>
          <p:nvPr/>
        </p:nvSpPr>
        <p:spPr>
          <a:xfrm>
            <a:off x="7843115" y="491427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25</a:t>
            </a:r>
          </a:p>
        </p:txBody>
      </p:sp>
      <p:sp>
        <p:nvSpPr>
          <p:cNvPr id="58" name="CaixaDeTexto 57">
            <a:extLst>
              <a:ext uri="{FF2B5EF4-FFF2-40B4-BE49-F238E27FC236}">
                <a16:creationId xmlns:a16="http://schemas.microsoft.com/office/drawing/2014/main" id="{BB1B95DF-23DD-4006-BB8E-D7D9A98BA549}"/>
              </a:ext>
            </a:extLst>
          </p:cNvPr>
          <p:cNvSpPr txBox="1"/>
          <p:nvPr/>
        </p:nvSpPr>
        <p:spPr>
          <a:xfrm>
            <a:off x="3564487" y="5625133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3</a:t>
            </a:r>
          </a:p>
        </p:txBody>
      </p:sp>
      <p:cxnSp>
        <p:nvCxnSpPr>
          <p:cNvPr id="59" name="Conector reto 58">
            <a:extLst>
              <a:ext uri="{FF2B5EF4-FFF2-40B4-BE49-F238E27FC236}">
                <a16:creationId xmlns:a16="http://schemas.microsoft.com/office/drawing/2014/main" id="{0F575943-CA14-441A-AC7B-88FC01797C43}"/>
              </a:ext>
            </a:extLst>
          </p:cNvPr>
          <p:cNvCxnSpPr>
            <a:cxnSpLocks/>
          </p:cNvCxnSpPr>
          <p:nvPr/>
        </p:nvCxnSpPr>
        <p:spPr>
          <a:xfrm flipH="1">
            <a:off x="3800178" y="5291791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aixaDeTexto 27">
                <a:extLst>
                  <a:ext uri="{FF2B5EF4-FFF2-40B4-BE49-F238E27FC236}">
                    <a16:creationId xmlns:a16="http://schemas.microsoft.com/office/drawing/2014/main" id="{7BC82737-02C1-4679-AD97-F4EFAE615A30}"/>
                  </a:ext>
                </a:extLst>
              </p:cNvPr>
              <p:cNvSpPr txBox="1"/>
              <p:nvPr/>
            </p:nvSpPr>
            <p:spPr>
              <a:xfrm>
                <a:off x="5408118" y="3938465"/>
                <a:ext cx="1590708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𝑓𝑏</m:t>
                      </m:r>
                      <m:r>
                        <a:rPr lang="pt-B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=1→2</m:t>
                      </m:r>
                    </m:oMath>
                  </m:oMathPara>
                </a14:m>
                <a:endParaRPr lang="pt-B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CaixaDeTexto 27">
                <a:extLst>
                  <a:ext uri="{FF2B5EF4-FFF2-40B4-BE49-F238E27FC236}">
                    <a16:creationId xmlns:a16="http://schemas.microsoft.com/office/drawing/2014/main" id="{7BC82737-02C1-4679-AD97-F4EFAE615A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118" y="3938465"/>
                <a:ext cx="1590708" cy="369332"/>
              </a:xfrm>
              <a:prstGeom prst="rect">
                <a:avLst/>
              </a:prstGeom>
              <a:blipFill>
                <a:blip r:embed="rId3"/>
                <a:stretch>
                  <a:fillRect b="-11111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Conector reto 35">
            <a:extLst>
              <a:ext uri="{FF2B5EF4-FFF2-40B4-BE49-F238E27FC236}">
                <a16:creationId xmlns:a16="http://schemas.microsoft.com/office/drawing/2014/main" id="{7DCD2111-25ED-4C58-A0BA-E026B4311E8E}"/>
              </a:ext>
            </a:extLst>
          </p:cNvPr>
          <p:cNvCxnSpPr>
            <a:cxnSpLocks/>
          </p:cNvCxnSpPr>
          <p:nvPr/>
        </p:nvCxnSpPr>
        <p:spPr>
          <a:xfrm>
            <a:off x="5177010" y="4314684"/>
            <a:ext cx="179422" cy="59285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Elipse 36">
            <a:extLst>
              <a:ext uri="{FF2B5EF4-FFF2-40B4-BE49-F238E27FC236}">
                <a16:creationId xmlns:a16="http://schemas.microsoft.com/office/drawing/2014/main" id="{95AA5782-0720-4D3E-B298-BBD02FB4EDEA}"/>
              </a:ext>
            </a:extLst>
          </p:cNvPr>
          <p:cNvSpPr/>
          <p:nvPr/>
        </p:nvSpPr>
        <p:spPr>
          <a:xfrm>
            <a:off x="5104403" y="490810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41ECE1DC-1C7E-46C7-B1F0-4643544393B4}"/>
              </a:ext>
            </a:extLst>
          </p:cNvPr>
          <p:cNvSpPr txBox="1"/>
          <p:nvPr/>
        </p:nvSpPr>
        <p:spPr>
          <a:xfrm>
            <a:off x="5177010" y="4935836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9</a:t>
            </a:r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943E01A6-4083-4752-B22B-BCBA8FAE468E}"/>
              </a:ext>
            </a:extLst>
          </p:cNvPr>
          <p:cNvSpPr/>
          <p:nvPr/>
        </p:nvSpPr>
        <p:spPr>
          <a:xfrm>
            <a:off x="4206974" y="5620791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01314FFB-1B3B-420E-AFD0-529204CADA10}"/>
              </a:ext>
            </a:extLst>
          </p:cNvPr>
          <p:cNvSpPr txBox="1"/>
          <p:nvPr/>
        </p:nvSpPr>
        <p:spPr>
          <a:xfrm>
            <a:off x="4239745" y="5620791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6</a:t>
            </a:r>
          </a:p>
        </p:txBody>
      </p:sp>
      <p:cxnSp>
        <p:nvCxnSpPr>
          <p:cNvPr id="46" name="Conector reto 45">
            <a:extLst>
              <a:ext uri="{FF2B5EF4-FFF2-40B4-BE49-F238E27FC236}">
                <a16:creationId xmlns:a16="http://schemas.microsoft.com/office/drawing/2014/main" id="{5464EEB2-92BB-4269-9116-A3174C71D038}"/>
              </a:ext>
            </a:extLst>
          </p:cNvPr>
          <p:cNvCxnSpPr>
            <a:cxnSpLocks/>
            <a:stCxn id="48" idx="2"/>
          </p:cNvCxnSpPr>
          <p:nvPr/>
        </p:nvCxnSpPr>
        <p:spPr>
          <a:xfrm>
            <a:off x="4273345" y="5314222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Elipse 54">
            <a:extLst>
              <a:ext uri="{FF2B5EF4-FFF2-40B4-BE49-F238E27FC236}">
                <a16:creationId xmlns:a16="http://schemas.microsoft.com/office/drawing/2014/main" id="{B00277FA-3566-48BC-96B4-4DEA60881C60}"/>
              </a:ext>
            </a:extLst>
          </p:cNvPr>
          <p:cNvSpPr/>
          <p:nvPr/>
        </p:nvSpPr>
        <p:spPr>
          <a:xfrm>
            <a:off x="6097272" y="562674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6" name="CaixaDeTexto 55">
            <a:extLst>
              <a:ext uri="{FF2B5EF4-FFF2-40B4-BE49-F238E27FC236}">
                <a16:creationId xmlns:a16="http://schemas.microsoft.com/office/drawing/2014/main" id="{FA8F8839-D798-42CF-A69E-30B109B6B399}"/>
              </a:ext>
            </a:extLst>
          </p:cNvPr>
          <p:cNvSpPr txBox="1"/>
          <p:nvPr/>
        </p:nvSpPr>
        <p:spPr>
          <a:xfrm>
            <a:off x="6084168" y="5642711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17</a:t>
            </a:r>
          </a:p>
        </p:txBody>
      </p:sp>
      <p:cxnSp>
        <p:nvCxnSpPr>
          <p:cNvPr id="60" name="Conector reto 59">
            <a:extLst>
              <a:ext uri="{FF2B5EF4-FFF2-40B4-BE49-F238E27FC236}">
                <a16:creationId xmlns:a16="http://schemas.microsoft.com/office/drawing/2014/main" id="{3BBE946D-8B85-4A62-AB90-DD897DCE45CC}"/>
              </a:ext>
            </a:extLst>
          </p:cNvPr>
          <p:cNvCxnSpPr>
            <a:cxnSpLocks/>
          </p:cNvCxnSpPr>
          <p:nvPr/>
        </p:nvCxnSpPr>
        <p:spPr>
          <a:xfrm flipH="1">
            <a:off x="6397452" y="5309369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Elipse 60">
            <a:extLst>
              <a:ext uri="{FF2B5EF4-FFF2-40B4-BE49-F238E27FC236}">
                <a16:creationId xmlns:a16="http://schemas.microsoft.com/office/drawing/2014/main" id="{C57B835D-F146-4F5D-AE79-2A6F11C5AB3B}"/>
              </a:ext>
            </a:extLst>
          </p:cNvPr>
          <p:cNvSpPr/>
          <p:nvPr/>
        </p:nvSpPr>
        <p:spPr>
          <a:xfrm>
            <a:off x="6804248" y="5638369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2" name="CaixaDeTexto 61">
            <a:extLst>
              <a:ext uri="{FF2B5EF4-FFF2-40B4-BE49-F238E27FC236}">
                <a16:creationId xmlns:a16="http://schemas.microsoft.com/office/drawing/2014/main" id="{71A717DE-8F93-445D-A3D3-A650FD3C7246}"/>
              </a:ext>
            </a:extLst>
          </p:cNvPr>
          <p:cNvSpPr txBox="1"/>
          <p:nvPr/>
        </p:nvSpPr>
        <p:spPr>
          <a:xfrm>
            <a:off x="6837019" y="563836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19</a:t>
            </a:r>
          </a:p>
        </p:txBody>
      </p:sp>
      <p:cxnSp>
        <p:nvCxnSpPr>
          <p:cNvPr id="63" name="Conector reto 62">
            <a:extLst>
              <a:ext uri="{FF2B5EF4-FFF2-40B4-BE49-F238E27FC236}">
                <a16:creationId xmlns:a16="http://schemas.microsoft.com/office/drawing/2014/main" id="{2A013F22-2550-4179-8030-C44F56B948A8}"/>
              </a:ext>
            </a:extLst>
          </p:cNvPr>
          <p:cNvCxnSpPr>
            <a:cxnSpLocks/>
          </p:cNvCxnSpPr>
          <p:nvPr/>
        </p:nvCxnSpPr>
        <p:spPr>
          <a:xfrm>
            <a:off x="6870619" y="5331800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Elipse 63">
            <a:extLst>
              <a:ext uri="{FF2B5EF4-FFF2-40B4-BE49-F238E27FC236}">
                <a16:creationId xmlns:a16="http://schemas.microsoft.com/office/drawing/2014/main" id="{EB378CA8-9208-4CAC-8260-55C2A80F61E3}"/>
              </a:ext>
            </a:extLst>
          </p:cNvPr>
          <p:cNvSpPr/>
          <p:nvPr/>
        </p:nvSpPr>
        <p:spPr>
          <a:xfrm>
            <a:off x="7465424" y="562674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5" name="CaixaDeTexto 64">
            <a:extLst>
              <a:ext uri="{FF2B5EF4-FFF2-40B4-BE49-F238E27FC236}">
                <a16:creationId xmlns:a16="http://schemas.microsoft.com/office/drawing/2014/main" id="{71972D4C-330A-4522-B423-1B63ADB73B37}"/>
              </a:ext>
            </a:extLst>
          </p:cNvPr>
          <p:cNvSpPr txBox="1"/>
          <p:nvPr/>
        </p:nvSpPr>
        <p:spPr>
          <a:xfrm>
            <a:off x="7529913" y="5642711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23</a:t>
            </a:r>
          </a:p>
        </p:txBody>
      </p:sp>
      <p:cxnSp>
        <p:nvCxnSpPr>
          <p:cNvPr id="66" name="Conector reto 65">
            <a:extLst>
              <a:ext uri="{FF2B5EF4-FFF2-40B4-BE49-F238E27FC236}">
                <a16:creationId xmlns:a16="http://schemas.microsoft.com/office/drawing/2014/main" id="{CBE0EA40-71AD-4937-893B-EA291F1F71F6}"/>
              </a:ext>
            </a:extLst>
          </p:cNvPr>
          <p:cNvCxnSpPr>
            <a:cxnSpLocks/>
            <a:stCxn id="53" idx="3"/>
          </p:cNvCxnSpPr>
          <p:nvPr/>
        </p:nvCxnSpPr>
        <p:spPr>
          <a:xfrm flipH="1">
            <a:off x="7765605" y="5255323"/>
            <a:ext cx="78720" cy="41013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Elipse 66">
            <a:extLst>
              <a:ext uri="{FF2B5EF4-FFF2-40B4-BE49-F238E27FC236}">
                <a16:creationId xmlns:a16="http://schemas.microsoft.com/office/drawing/2014/main" id="{3A5CF425-9091-4002-917A-4335F2F64C6C}"/>
              </a:ext>
            </a:extLst>
          </p:cNvPr>
          <p:cNvSpPr/>
          <p:nvPr/>
        </p:nvSpPr>
        <p:spPr>
          <a:xfrm>
            <a:off x="8172400" y="5638369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8" name="CaixaDeTexto 67">
            <a:extLst>
              <a:ext uri="{FF2B5EF4-FFF2-40B4-BE49-F238E27FC236}">
                <a16:creationId xmlns:a16="http://schemas.microsoft.com/office/drawing/2014/main" id="{97E47B29-EB89-477B-A520-8AB99590D458}"/>
              </a:ext>
            </a:extLst>
          </p:cNvPr>
          <p:cNvSpPr txBox="1"/>
          <p:nvPr/>
        </p:nvSpPr>
        <p:spPr>
          <a:xfrm>
            <a:off x="8205171" y="563836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28</a:t>
            </a:r>
          </a:p>
        </p:txBody>
      </p:sp>
      <p:cxnSp>
        <p:nvCxnSpPr>
          <p:cNvPr id="69" name="Conector reto 68">
            <a:extLst>
              <a:ext uri="{FF2B5EF4-FFF2-40B4-BE49-F238E27FC236}">
                <a16:creationId xmlns:a16="http://schemas.microsoft.com/office/drawing/2014/main" id="{06835D42-3A83-411B-BEB2-EDC216B407FD}"/>
              </a:ext>
            </a:extLst>
          </p:cNvPr>
          <p:cNvCxnSpPr>
            <a:cxnSpLocks/>
          </p:cNvCxnSpPr>
          <p:nvPr/>
        </p:nvCxnSpPr>
        <p:spPr>
          <a:xfrm>
            <a:off x="8198835" y="5289183"/>
            <a:ext cx="168143" cy="35999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Elipse 69">
            <a:extLst>
              <a:ext uri="{FF2B5EF4-FFF2-40B4-BE49-F238E27FC236}">
                <a16:creationId xmlns:a16="http://schemas.microsoft.com/office/drawing/2014/main" id="{16BFBB60-C0D6-4C93-AC15-1230DC89714A}"/>
              </a:ext>
            </a:extLst>
          </p:cNvPr>
          <p:cNvSpPr/>
          <p:nvPr/>
        </p:nvSpPr>
        <p:spPr>
          <a:xfrm>
            <a:off x="5663419" y="6359757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1" name="CaixaDeTexto 70">
            <a:extLst>
              <a:ext uri="{FF2B5EF4-FFF2-40B4-BE49-F238E27FC236}">
                <a16:creationId xmlns:a16="http://schemas.microsoft.com/office/drawing/2014/main" id="{2421C357-53F9-4B61-A787-A208B2DF981E}"/>
              </a:ext>
            </a:extLst>
          </p:cNvPr>
          <p:cNvSpPr txBox="1"/>
          <p:nvPr/>
        </p:nvSpPr>
        <p:spPr>
          <a:xfrm>
            <a:off x="5727908" y="6375726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16</a:t>
            </a:r>
          </a:p>
        </p:txBody>
      </p:sp>
      <p:cxnSp>
        <p:nvCxnSpPr>
          <p:cNvPr id="72" name="Conector reto 71">
            <a:extLst>
              <a:ext uri="{FF2B5EF4-FFF2-40B4-BE49-F238E27FC236}">
                <a16:creationId xmlns:a16="http://schemas.microsoft.com/office/drawing/2014/main" id="{8352884E-DD23-4A08-B432-53F30C3AAF16}"/>
              </a:ext>
            </a:extLst>
          </p:cNvPr>
          <p:cNvCxnSpPr>
            <a:cxnSpLocks/>
          </p:cNvCxnSpPr>
          <p:nvPr/>
        </p:nvCxnSpPr>
        <p:spPr>
          <a:xfrm flipH="1">
            <a:off x="5910385" y="5977940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Elipse 72">
            <a:extLst>
              <a:ext uri="{FF2B5EF4-FFF2-40B4-BE49-F238E27FC236}">
                <a16:creationId xmlns:a16="http://schemas.microsoft.com/office/drawing/2014/main" id="{DE3AB797-0269-47C6-98CF-175FF03F37BD}"/>
              </a:ext>
            </a:extLst>
          </p:cNvPr>
          <p:cNvSpPr/>
          <p:nvPr/>
        </p:nvSpPr>
        <p:spPr>
          <a:xfrm>
            <a:off x="6370395" y="637138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4" name="CaixaDeTexto 73">
            <a:extLst>
              <a:ext uri="{FF2B5EF4-FFF2-40B4-BE49-F238E27FC236}">
                <a16:creationId xmlns:a16="http://schemas.microsoft.com/office/drawing/2014/main" id="{B3415FBD-6345-4D02-84A3-65CDD48504D7}"/>
              </a:ext>
            </a:extLst>
          </p:cNvPr>
          <p:cNvSpPr txBox="1"/>
          <p:nvPr/>
        </p:nvSpPr>
        <p:spPr>
          <a:xfrm>
            <a:off x="6281889" y="6384964"/>
            <a:ext cx="8785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17,5</a:t>
            </a:r>
          </a:p>
        </p:txBody>
      </p:sp>
      <p:cxnSp>
        <p:nvCxnSpPr>
          <p:cNvPr id="75" name="Conector reto 74">
            <a:extLst>
              <a:ext uri="{FF2B5EF4-FFF2-40B4-BE49-F238E27FC236}">
                <a16:creationId xmlns:a16="http://schemas.microsoft.com/office/drawing/2014/main" id="{E8B00126-93CA-4D75-B53C-A3E32185EBCF}"/>
              </a:ext>
            </a:extLst>
          </p:cNvPr>
          <p:cNvCxnSpPr>
            <a:cxnSpLocks/>
          </p:cNvCxnSpPr>
          <p:nvPr/>
        </p:nvCxnSpPr>
        <p:spPr>
          <a:xfrm>
            <a:off x="6436766" y="6064815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Elipse 75">
            <a:extLst>
              <a:ext uri="{FF2B5EF4-FFF2-40B4-BE49-F238E27FC236}">
                <a16:creationId xmlns:a16="http://schemas.microsoft.com/office/drawing/2014/main" id="{E483B77B-EF3E-43C7-956A-FBFC2F322FED}"/>
              </a:ext>
            </a:extLst>
          </p:cNvPr>
          <p:cNvSpPr/>
          <p:nvPr/>
        </p:nvSpPr>
        <p:spPr>
          <a:xfrm>
            <a:off x="7755129" y="6369701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7" name="CaixaDeTexto 76">
            <a:extLst>
              <a:ext uri="{FF2B5EF4-FFF2-40B4-BE49-F238E27FC236}">
                <a16:creationId xmlns:a16="http://schemas.microsoft.com/office/drawing/2014/main" id="{3FF63EE0-DD9D-4A0E-9748-5A4C46E7562E}"/>
              </a:ext>
            </a:extLst>
          </p:cNvPr>
          <p:cNvSpPr txBox="1"/>
          <p:nvPr/>
        </p:nvSpPr>
        <p:spPr>
          <a:xfrm>
            <a:off x="7819618" y="6385670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27</a:t>
            </a:r>
          </a:p>
        </p:txBody>
      </p:sp>
      <p:cxnSp>
        <p:nvCxnSpPr>
          <p:cNvPr id="78" name="Conector reto 77">
            <a:extLst>
              <a:ext uri="{FF2B5EF4-FFF2-40B4-BE49-F238E27FC236}">
                <a16:creationId xmlns:a16="http://schemas.microsoft.com/office/drawing/2014/main" id="{CD0E56FF-F2F8-466D-A609-79B2A511CFC6}"/>
              </a:ext>
            </a:extLst>
          </p:cNvPr>
          <p:cNvCxnSpPr>
            <a:cxnSpLocks/>
          </p:cNvCxnSpPr>
          <p:nvPr/>
        </p:nvCxnSpPr>
        <p:spPr>
          <a:xfrm flipH="1">
            <a:off x="8055309" y="6052328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Elipse 78">
            <a:extLst>
              <a:ext uri="{FF2B5EF4-FFF2-40B4-BE49-F238E27FC236}">
                <a16:creationId xmlns:a16="http://schemas.microsoft.com/office/drawing/2014/main" id="{5A1432E4-ACE1-4F9A-960C-95EB263C83B0}"/>
              </a:ext>
            </a:extLst>
          </p:cNvPr>
          <p:cNvSpPr/>
          <p:nvPr/>
        </p:nvSpPr>
        <p:spPr>
          <a:xfrm>
            <a:off x="8462105" y="638132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0" name="CaixaDeTexto 79">
            <a:extLst>
              <a:ext uri="{FF2B5EF4-FFF2-40B4-BE49-F238E27FC236}">
                <a16:creationId xmlns:a16="http://schemas.microsoft.com/office/drawing/2014/main" id="{2F4A8662-3A24-4797-9301-E79A2EFBD4D9}"/>
              </a:ext>
            </a:extLst>
          </p:cNvPr>
          <p:cNvSpPr txBox="1"/>
          <p:nvPr/>
        </p:nvSpPr>
        <p:spPr>
          <a:xfrm>
            <a:off x="8494876" y="6381328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30</a:t>
            </a:r>
          </a:p>
        </p:txBody>
      </p:sp>
      <p:cxnSp>
        <p:nvCxnSpPr>
          <p:cNvPr id="81" name="Conector reto 80">
            <a:extLst>
              <a:ext uri="{FF2B5EF4-FFF2-40B4-BE49-F238E27FC236}">
                <a16:creationId xmlns:a16="http://schemas.microsoft.com/office/drawing/2014/main" id="{7CFE8864-2B34-4553-B6AA-00FFA0C31F32}"/>
              </a:ext>
            </a:extLst>
          </p:cNvPr>
          <p:cNvCxnSpPr>
            <a:cxnSpLocks/>
          </p:cNvCxnSpPr>
          <p:nvPr/>
        </p:nvCxnSpPr>
        <p:spPr>
          <a:xfrm>
            <a:off x="8528476" y="6074759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B0BB8792-3AB7-45BC-B3D6-CCC062571655}"/>
              </a:ext>
            </a:extLst>
          </p:cNvPr>
          <p:cNvCxnSpPr>
            <a:cxnSpLocks/>
            <a:stCxn id="40" idx="3"/>
          </p:cNvCxnSpPr>
          <p:nvPr/>
        </p:nvCxnSpPr>
        <p:spPr>
          <a:xfrm flipH="1">
            <a:off x="3414169" y="5977940"/>
            <a:ext cx="159646" cy="242490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ipse 19">
            <a:extLst>
              <a:ext uri="{FF2B5EF4-FFF2-40B4-BE49-F238E27FC236}">
                <a16:creationId xmlns:a16="http://schemas.microsoft.com/office/drawing/2014/main" id="{EFFEA673-A38F-4401-87FD-5756D06D2942}"/>
              </a:ext>
            </a:extLst>
          </p:cNvPr>
          <p:cNvSpPr/>
          <p:nvPr/>
        </p:nvSpPr>
        <p:spPr>
          <a:xfrm>
            <a:off x="3238782" y="6212369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83" name="Conector reto 82">
            <a:extLst>
              <a:ext uri="{FF2B5EF4-FFF2-40B4-BE49-F238E27FC236}">
                <a16:creationId xmlns:a16="http://schemas.microsoft.com/office/drawing/2014/main" id="{59D2EFB0-B7CA-4A1B-8B62-33BE2C79D995}"/>
              </a:ext>
            </a:extLst>
          </p:cNvPr>
          <p:cNvCxnSpPr>
            <a:cxnSpLocks/>
            <a:endCxn id="84" idx="0"/>
          </p:cNvCxnSpPr>
          <p:nvPr/>
        </p:nvCxnSpPr>
        <p:spPr>
          <a:xfrm>
            <a:off x="3861879" y="5984085"/>
            <a:ext cx="68079" cy="253575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Elipse 83">
            <a:extLst>
              <a:ext uri="{FF2B5EF4-FFF2-40B4-BE49-F238E27FC236}">
                <a16:creationId xmlns:a16="http://schemas.microsoft.com/office/drawing/2014/main" id="{32260599-39DD-41C6-82D1-F8FE22035551}"/>
              </a:ext>
            </a:extLst>
          </p:cNvPr>
          <p:cNvSpPr/>
          <p:nvPr/>
        </p:nvSpPr>
        <p:spPr>
          <a:xfrm>
            <a:off x="3759091" y="6237660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85" name="Conector reto 84">
            <a:extLst>
              <a:ext uri="{FF2B5EF4-FFF2-40B4-BE49-F238E27FC236}">
                <a16:creationId xmlns:a16="http://schemas.microsoft.com/office/drawing/2014/main" id="{88896C11-85BF-4217-9F31-EF0DBCAD7BEE}"/>
              </a:ext>
            </a:extLst>
          </p:cNvPr>
          <p:cNvCxnSpPr>
            <a:cxnSpLocks/>
            <a:endCxn id="86" idx="0"/>
          </p:cNvCxnSpPr>
          <p:nvPr/>
        </p:nvCxnSpPr>
        <p:spPr>
          <a:xfrm flipH="1">
            <a:off x="4275859" y="6035143"/>
            <a:ext cx="47228" cy="186011"/>
          </a:xfrm>
          <a:prstGeom prst="line">
            <a:avLst/>
          </a:prstGeom>
          <a:ln w="25400"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Elipse 85">
            <a:extLst>
              <a:ext uri="{FF2B5EF4-FFF2-40B4-BE49-F238E27FC236}">
                <a16:creationId xmlns:a16="http://schemas.microsoft.com/office/drawing/2014/main" id="{D81915A4-1A6A-41BD-864F-9BFFC3E5AF2D}"/>
              </a:ext>
            </a:extLst>
          </p:cNvPr>
          <p:cNvSpPr/>
          <p:nvPr/>
        </p:nvSpPr>
        <p:spPr>
          <a:xfrm>
            <a:off x="4104992" y="6221154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87" name="Conector reto 86">
            <a:extLst>
              <a:ext uri="{FF2B5EF4-FFF2-40B4-BE49-F238E27FC236}">
                <a16:creationId xmlns:a16="http://schemas.microsoft.com/office/drawing/2014/main" id="{0CC157EB-BE90-41BB-AE64-AF9612495347}"/>
              </a:ext>
            </a:extLst>
          </p:cNvPr>
          <p:cNvCxnSpPr>
            <a:cxnSpLocks/>
            <a:stCxn id="44" idx="5"/>
          </p:cNvCxnSpPr>
          <p:nvPr/>
        </p:nvCxnSpPr>
        <p:spPr>
          <a:xfrm>
            <a:off x="4637213" y="5989567"/>
            <a:ext cx="126179" cy="281967"/>
          </a:xfrm>
          <a:prstGeom prst="line">
            <a:avLst/>
          </a:prstGeom>
          <a:ln w="25400"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Elipse 87">
            <a:extLst>
              <a:ext uri="{FF2B5EF4-FFF2-40B4-BE49-F238E27FC236}">
                <a16:creationId xmlns:a16="http://schemas.microsoft.com/office/drawing/2014/main" id="{47877B6F-05C0-43B8-B8E6-F1278CE9A7DA}"/>
              </a:ext>
            </a:extLst>
          </p:cNvPr>
          <p:cNvSpPr/>
          <p:nvPr/>
        </p:nvSpPr>
        <p:spPr>
          <a:xfrm>
            <a:off x="4614512" y="6229677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3" name="CaixaDeTexto 102">
            <a:extLst>
              <a:ext uri="{FF2B5EF4-FFF2-40B4-BE49-F238E27FC236}">
                <a16:creationId xmlns:a16="http://schemas.microsoft.com/office/drawing/2014/main" id="{76BBDC90-AAEE-491E-8133-17332D163367}"/>
              </a:ext>
            </a:extLst>
          </p:cNvPr>
          <p:cNvSpPr txBox="1"/>
          <p:nvPr/>
        </p:nvSpPr>
        <p:spPr>
          <a:xfrm>
            <a:off x="3464176" y="3876099"/>
            <a:ext cx="127600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tx1"/>
                </a:solidFill>
              </a:rPr>
              <a:t>Nó crítico!</a:t>
            </a:r>
          </a:p>
        </p:txBody>
      </p:sp>
    </p:spTree>
    <p:extLst>
      <p:ext uri="{BB962C8B-B14F-4D97-AF65-F5344CB8AC3E}">
        <p14:creationId xmlns:p14="http://schemas.microsoft.com/office/powerpoint/2010/main" val="4096619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609DF9-E350-4092-89EE-80176A739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AVL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666201-D1DA-4832-AE44-18E35ADD749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1465066"/>
          </a:xfrm>
        </p:spPr>
        <p:txBody>
          <a:bodyPr>
            <a:normAutofit lnSpcReduction="10000"/>
          </a:bodyPr>
          <a:lstStyle/>
          <a:p>
            <a:r>
              <a:rPr lang="pt-BR" dirty="0"/>
              <a:t>Rotação simples à direita</a:t>
            </a:r>
          </a:p>
          <a:p>
            <a:pPr lvl="1"/>
            <a:r>
              <a:rPr lang="pt-BR" dirty="0"/>
              <a:t>Filho esquerdo do nó crítico  vira raiz</a:t>
            </a:r>
          </a:p>
          <a:p>
            <a:pPr lvl="1"/>
            <a:r>
              <a:rPr lang="pt-BR" dirty="0"/>
              <a:t>Filho esquerdo da nova raiz é mantido</a:t>
            </a:r>
          </a:p>
          <a:p>
            <a:pPr lvl="1"/>
            <a:endParaRPr lang="pt-BR" dirty="0"/>
          </a:p>
          <a:p>
            <a:pPr lvl="1"/>
            <a:endParaRPr lang="pt-BR" dirty="0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8F6D73AD-DEF7-475F-911B-A79319529338}"/>
              </a:ext>
            </a:extLst>
          </p:cNvPr>
          <p:cNvSpPr/>
          <p:nvPr/>
        </p:nvSpPr>
        <p:spPr>
          <a:xfrm>
            <a:off x="3681088" y="554782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06AA697A-9C34-46C0-9745-B60C676AB63D}"/>
              </a:ext>
            </a:extLst>
          </p:cNvPr>
          <p:cNvSpPr/>
          <p:nvPr/>
        </p:nvSpPr>
        <p:spPr>
          <a:xfrm>
            <a:off x="6197056" y="316885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7F46BFFE-4389-4829-9470-B8E302228E2F}"/>
              </a:ext>
            </a:extLst>
          </p:cNvPr>
          <p:cNvSpPr/>
          <p:nvPr/>
        </p:nvSpPr>
        <p:spPr>
          <a:xfrm>
            <a:off x="4940189" y="385847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BB2CFE1D-BBFF-4585-9450-79533A098E4D}"/>
              </a:ext>
            </a:extLst>
          </p:cNvPr>
          <p:cNvSpPr/>
          <p:nvPr/>
        </p:nvSpPr>
        <p:spPr>
          <a:xfrm>
            <a:off x="7462817" y="382129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6B9D64FE-9856-49C4-BAAB-21DA19527888}"/>
              </a:ext>
            </a:extLst>
          </p:cNvPr>
          <p:cNvCxnSpPr>
            <a:cxnSpLocks/>
          </p:cNvCxnSpPr>
          <p:nvPr/>
        </p:nvCxnSpPr>
        <p:spPr>
          <a:xfrm flipH="1">
            <a:off x="5290847" y="3425625"/>
            <a:ext cx="938940" cy="47969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33F3EA72-8606-435C-95BE-58A57FF3FA65}"/>
              </a:ext>
            </a:extLst>
          </p:cNvPr>
          <p:cNvCxnSpPr>
            <a:cxnSpLocks/>
            <a:stCxn id="7" idx="0"/>
          </p:cNvCxnSpPr>
          <p:nvPr/>
        </p:nvCxnSpPr>
        <p:spPr>
          <a:xfrm flipH="1" flipV="1">
            <a:off x="6697241" y="3475066"/>
            <a:ext cx="1017604" cy="34622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B687AF32-F2E0-493C-B66D-7441F71DC59C}"/>
              </a:ext>
            </a:extLst>
          </p:cNvPr>
          <p:cNvCxnSpPr>
            <a:cxnSpLocks/>
            <a:stCxn id="6" idx="3"/>
          </p:cNvCxnSpPr>
          <p:nvPr/>
        </p:nvCxnSpPr>
        <p:spPr>
          <a:xfrm flipH="1">
            <a:off x="4400129" y="4227250"/>
            <a:ext cx="613877" cy="59722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30BFF1C0-8478-4522-8ACF-B9A8D1B1B337}"/>
              </a:ext>
            </a:extLst>
          </p:cNvPr>
          <p:cNvCxnSpPr>
            <a:cxnSpLocks/>
          </p:cNvCxnSpPr>
          <p:nvPr/>
        </p:nvCxnSpPr>
        <p:spPr>
          <a:xfrm flipH="1">
            <a:off x="6996574" y="4176966"/>
            <a:ext cx="573717" cy="64403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92C2FCEC-8C23-4DBA-9DCF-743DBC31A637}"/>
              </a:ext>
            </a:extLst>
          </p:cNvPr>
          <p:cNvCxnSpPr>
            <a:cxnSpLocks/>
            <a:stCxn id="20" idx="0"/>
          </p:cNvCxnSpPr>
          <p:nvPr/>
        </p:nvCxnSpPr>
        <p:spPr>
          <a:xfrm flipH="1" flipV="1">
            <a:off x="7818702" y="4176967"/>
            <a:ext cx="384924" cy="64823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7E29FA32-9A31-4A25-8CFC-9160397EA37B}"/>
              </a:ext>
            </a:extLst>
          </p:cNvPr>
          <p:cNvSpPr txBox="1"/>
          <p:nvPr/>
        </p:nvSpPr>
        <p:spPr>
          <a:xfrm>
            <a:off x="6290938" y="320029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15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CBC85FC8-F733-4B65-A51A-E21E8FE3765B}"/>
              </a:ext>
            </a:extLst>
          </p:cNvPr>
          <p:cNvSpPr txBox="1"/>
          <p:nvPr/>
        </p:nvSpPr>
        <p:spPr>
          <a:xfrm>
            <a:off x="5012796" y="3886206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7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352CC98E-ECEF-4BA7-A9BB-787488443D08}"/>
              </a:ext>
            </a:extLst>
          </p:cNvPr>
          <p:cNvSpPr txBox="1"/>
          <p:nvPr/>
        </p:nvSpPr>
        <p:spPr>
          <a:xfrm>
            <a:off x="7494084" y="3877123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20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4226B7AA-24AE-49FD-9848-076C5489399B}"/>
              </a:ext>
            </a:extLst>
          </p:cNvPr>
          <p:cNvSpPr/>
          <p:nvPr/>
        </p:nvSpPr>
        <p:spPr>
          <a:xfrm>
            <a:off x="4148101" y="482503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76EF88DE-0043-4E8B-AF1D-C05D75A20F19}"/>
              </a:ext>
            </a:extLst>
          </p:cNvPr>
          <p:cNvSpPr txBox="1"/>
          <p:nvPr/>
        </p:nvSpPr>
        <p:spPr>
          <a:xfrm>
            <a:off x="4220708" y="4852770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5</a:t>
            </a: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DC970471-3FAF-4765-9F47-43552259240E}"/>
              </a:ext>
            </a:extLst>
          </p:cNvPr>
          <p:cNvSpPr/>
          <p:nvPr/>
        </p:nvSpPr>
        <p:spPr>
          <a:xfrm>
            <a:off x="6705146" y="4825205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24D3EE4E-EDF7-4E7C-9B48-3BC9701CC548}"/>
              </a:ext>
            </a:extLst>
          </p:cNvPr>
          <p:cNvSpPr txBox="1"/>
          <p:nvPr/>
        </p:nvSpPr>
        <p:spPr>
          <a:xfrm>
            <a:off x="6777753" y="4852937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18</a:t>
            </a: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91FCA4CE-483C-4D44-8D9A-256E52EDB521}"/>
              </a:ext>
            </a:extLst>
          </p:cNvPr>
          <p:cNvSpPr/>
          <p:nvPr/>
        </p:nvSpPr>
        <p:spPr>
          <a:xfrm>
            <a:off x="7951598" y="4825205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58D22E58-88D7-4DEB-800E-20B41050DDBC}"/>
              </a:ext>
            </a:extLst>
          </p:cNvPr>
          <p:cNvSpPr txBox="1"/>
          <p:nvPr/>
        </p:nvSpPr>
        <p:spPr>
          <a:xfrm>
            <a:off x="8024205" y="4852937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25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2C9BAACD-21B1-46AF-A0D0-534072BA25DE}"/>
              </a:ext>
            </a:extLst>
          </p:cNvPr>
          <p:cNvSpPr txBox="1"/>
          <p:nvPr/>
        </p:nvSpPr>
        <p:spPr>
          <a:xfrm>
            <a:off x="3745577" y="5563791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3</a:t>
            </a:r>
          </a:p>
        </p:txBody>
      </p: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45271505-5B0B-4A30-A582-039FD5B900BA}"/>
              </a:ext>
            </a:extLst>
          </p:cNvPr>
          <p:cNvCxnSpPr>
            <a:cxnSpLocks/>
          </p:cNvCxnSpPr>
          <p:nvPr/>
        </p:nvCxnSpPr>
        <p:spPr>
          <a:xfrm flipH="1">
            <a:off x="3981268" y="5230449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id="{55699387-C415-48DE-A2BB-C38EE2BD5E7C}"/>
              </a:ext>
            </a:extLst>
          </p:cNvPr>
          <p:cNvCxnSpPr>
            <a:cxnSpLocks/>
          </p:cNvCxnSpPr>
          <p:nvPr/>
        </p:nvCxnSpPr>
        <p:spPr>
          <a:xfrm>
            <a:off x="5358100" y="4253342"/>
            <a:ext cx="179422" cy="59285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lipse 25">
            <a:extLst>
              <a:ext uri="{FF2B5EF4-FFF2-40B4-BE49-F238E27FC236}">
                <a16:creationId xmlns:a16="http://schemas.microsoft.com/office/drawing/2014/main" id="{1E5EB8CC-B1F9-4D54-BFD8-0C42FA42872B}"/>
              </a:ext>
            </a:extLst>
          </p:cNvPr>
          <p:cNvSpPr/>
          <p:nvPr/>
        </p:nvSpPr>
        <p:spPr>
          <a:xfrm>
            <a:off x="5285493" y="484676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01385859-1629-4B7A-ACFA-0D5F7C5E6EDA}"/>
              </a:ext>
            </a:extLst>
          </p:cNvPr>
          <p:cNvSpPr txBox="1"/>
          <p:nvPr/>
        </p:nvSpPr>
        <p:spPr>
          <a:xfrm>
            <a:off x="5358100" y="4874494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9</a:t>
            </a:r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C756EEB5-80E9-4FB7-9A4C-B10E2FE6FE1F}"/>
              </a:ext>
            </a:extLst>
          </p:cNvPr>
          <p:cNvSpPr/>
          <p:nvPr/>
        </p:nvSpPr>
        <p:spPr>
          <a:xfrm>
            <a:off x="4388064" y="5559449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F5C6DD7E-ABA0-4C28-A9E1-66360B4D1A6D}"/>
              </a:ext>
            </a:extLst>
          </p:cNvPr>
          <p:cNvSpPr txBox="1"/>
          <p:nvPr/>
        </p:nvSpPr>
        <p:spPr>
          <a:xfrm>
            <a:off x="4420835" y="555944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6</a:t>
            </a:r>
          </a:p>
        </p:txBody>
      </p:sp>
      <p:cxnSp>
        <p:nvCxnSpPr>
          <p:cNvPr id="30" name="Conector reto 29">
            <a:extLst>
              <a:ext uri="{FF2B5EF4-FFF2-40B4-BE49-F238E27FC236}">
                <a16:creationId xmlns:a16="http://schemas.microsoft.com/office/drawing/2014/main" id="{0BE99714-B00B-4F5A-863A-C6446CAE6763}"/>
              </a:ext>
            </a:extLst>
          </p:cNvPr>
          <p:cNvCxnSpPr>
            <a:cxnSpLocks/>
            <a:stCxn id="17" idx="2"/>
          </p:cNvCxnSpPr>
          <p:nvPr/>
        </p:nvCxnSpPr>
        <p:spPr>
          <a:xfrm>
            <a:off x="4454435" y="5252880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lipse 30">
            <a:extLst>
              <a:ext uri="{FF2B5EF4-FFF2-40B4-BE49-F238E27FC236}">
                <a16:creationId xmlns:a16="http://schemas.microsoft.com/office/drawing/2014/main" id="{A0B98524-CE6C-464F-90C0-D475EB81D026}"/>
              </a:ext>
            </a:extLst>
          </p:cNvPr>
          <p:cNvSpPr/>
          <p:nvPr/>
        </p:nvSpPr>
        <p:spPr>
          <a:xfrm>
            <a:off x="6278362" y="556540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0F4D167D-CBB5-40ED-80A9-B8AA96EF4706}"/>
              </a:ext>
            </a:extLst>
          </p:cNvPr>
          <p:cNvSpPr txBox="1"/>
          <p:nvPr/>
        </p:nvSpPr>
        <p:spPr>
          <a:xfrm>
            <a:off x="6265258" y="558136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17</a:t>
            </a:r>
          </a:p>
        </p:txBody>
      </p:sp>
      <p:cxnSp>
        <p:nvCxnSpPr>
          <p:cNvPr id="33" name="Conector reto 32">
            <a:extLst>
              <a:ext uri="{FF2B5EF4-FFF2-40B4-BE49-F238E27FC236}">
                <a16:creationId xmlns:a16="http://schemas.microsoft.com/office/drawing/2014/main" id="{067A8CC8-6D8E-4A9F-9D22-D4F7DC49F12F}"/>
              </a:ext>
            </a:extLst>
          </p:cNvPr>
          <p:cNvCxnSpPr>
            <a:cxnSpLocks/>
          </p:cNvCxnSpPr>
          <p:nvPr/>
        </p:nvCxnSpPr>
        <p:spPr>
          <a:xfrm flipH="1">
            <a:off x="6578542" y="5248027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ipse 33">
            <a:extLst>
              <a:ext uri="{FF2B5EF4-FFF2-40B4-BE49-F238E27FC236}">
                <a16:creationId xmlns:a16="http://schemas.microsoft.com/office/drawing/2014/main" id="{53D4E09E-36B3-49C9-9217-FE3DE886255D}"/>
              </a:ext>
            </a:extLst>
          </p:cNvPr>
          <p:cNvSpPr/>
          <p:nvPr/>
        </p:nvSpPr>
        <p:spPr>
          <a:xfrm>
            <a:off x="6985338" y="5577027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6AA00FD6-81CF-4ED2-A851-66BC129747E0}"/>
              </a:ext>
            </a:extLst>
          </p:cNvPr>
          <p:cNvSpPr txBox="1"/>
          <p:nvPr/>
        </p:nvSpPr>
        <p:spPr>
          <a:xfrm>
            <a:off x="7018109" y="5577027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19</a:t>
            </a:r>
          </a:p>
        </p:txBody>
      </p:sp>
      <p:cxnSp>
        <p:nvCxnSpPr>
          <p:cNvPr id="36" name="Conector reto 35">
            <a:extLst>
              <a:ext uri="{FF2B5EF4-FFF2-40B4-BE49-F238E27FC236}">
                <a16:creationId xmlns:a16="http://schemas.microsoft.com/office/drawing/2014/main" id="{23FBB0BB-91B5-4537-BF45-69BEAE751AF2}"/>
              </a:ext>
            </a:extLst>
          </p:cNvPr>
          <p:cNvCxnSpPr>
            <a:cxnSpLocks/>
          </p:cNvCxnSpPr>
          <p:nvPr/>
        </p:nvCxnSpPr>
        <p:spPr>
          <a:xfrm>
            <a:off x="7051709" y="5270458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Elipse 36">
            <a:extLst>
              <a:ext uri="{FF2B5EF4-FFF2-40B4-BE49-F238E27FC236}">
                <a16:creationId xmlns:a16="http://schemas.microsoft.com/office/drawing/2014/main" id="{62D11D36-109D-46B5-B95C-94B46627F8C8}"/>
              </a:ext>
            </a:extLst>
          </p:cNvPr>
          <p:cNvSpPr/>
          <p:nvPr/>
        </p:nvSpPr>
        <p:spPr>
          <a:xfrm>
            <a:off x="7646514" y="556540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C472814D-EA35-4C7C-96D3-163A31EA69F7}"/>
              </a:ext>
            </a:extLst>
          </p:cNvPr>
          <p:cNvSpPr txBox="1"/>
          <p:nvPr/>
        </p:nvSpPr>
        <p:spPr>
          <a:xfrm>
            <a:off x="7711003" y="558136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23</a:t>
            </a:r>
          </a:p>
        </p:txBody>
      </p:sp>
      <p:cxnSp>
        <p:nvCxnSpPr>
          <p:cNvPr id="39" name="Conector reto 38">
            <a:extLst>
              <a:ext uri="{FF2B5EF4-FFF2-40B4-BE49-F238E27FC236}">
                <a16:creationId xmlns:a16="http://schemas.microsoft.com/office/drawing/2014/main" id="{7AB01B49-A4CF-44AD-9518-46E444E23AB9}"/>
              </a:ext>
            </a:extLst>
          </p:cNvPr>
          <p:cNvCxnSpPr>
            <a:cxnSpLocks/>
            <a:stCxn id="20" idx="3"/>
          </p:cNvCxnSpPr>
          <p:nvPr/>
        </p:nvCxnSpPr>
        <p:spPr>
          <a:xfrm flipH="1">
            <a:off x="7946695" y="5193981"/>
            <a:ext cx="78720" cy="41013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lipse 39">
            <a:extLst>
              <a:ext uri="{FF2B5EF4-FFF2-40B4-BE49-F238E27FC236}">
                <a16:creationId xmlns:a16="http://schemas.microsoft.com/office/drawing/2014/main" id="{F113A838-BD2B-44C6-8422-960B267728B0}"/>
              </a:ext>
            </a:extLst>
          </p:cNvPr>
          <p:cNvSpPr/>
          <p:nvPr/>
        </p:nvSpPr>
        <p:spPr>
          <a:xfrm>
            <a:off x="8353490" y="5577027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D31A129F-9BFE-4E86-AB3C-54ED911A4097}"/>
              </a:ext>
            </a:extLst>
          </p:cNvPr>
          <p:cNvSpPr txBox="1"/>
          <p:nvPr/>
        </p:nvSpPr>
        <p:spPr>
          <a:xfrm>
            <a:off x="8386261" y="5577027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28</a:t>
            </a:r>
          </a:p>
        </p:txBody>
      </p:sp>
      <p:cxnSp>
        <p:nvCxnSpPr>
          <p:cNvPr id="42" name="Conector reto 41">
            <a:extLst>
              <a:ext uri="{FF2B5EF4-FFF2-40B4-BE49-F238E27FC236}">
                <a16:creationId xmlns:a16="http://schemas.microsoft.com/office/drawing/2014/main" id="{6F44BFE0-703E-4A2F-B7F0-20E3447F9E5E}"/>
              </a:ext>
            </a:extLst>
          </p:cNvPr>
          <p:cNvCxnSpPr>
            <a:cxnSpLocks/>
          </p:cNvCxnSpPr>
          <p:nvPr/>
        </p:nvCxnSpPr>
        <p:spPr>
          <a:xfrm>
            <a:off x="8379925" y="5227841"/>
            <a:ext cx="168143" cy="35999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lipse 42">
            <a:extLst>
              <a:ext uri="{FF2B5EF4-FFF2-40B4-BE49-F238E27FC236}">
                <a16:creationId xmlns:a16="http://schemas.microsoft.com/office/drawing/2014/main" id="{5C940196-77DC-4118-86B0-33262CA23EB7}"/>
              </a:ext>
            </a:extLst>
          </p:cNvPr>
          <p:cNvSpPr/>
          <p:nvPr/>
        </p:nvSpPr>
        <p:spPr>
          <a:xfrm>
            <a:off x="5844509" y="6298415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CaixaDeTexto 43">
            <a:extLst>
              <a:ext uri="{FF2B5EF4-FFF2-40B4-BE49-F238E27FC236}">
                <a16:creationId xmlns:a16="http://schemas.microsoft.com/office/drawing/2014/main" id="{E1E7FC63-BFE6-4FFD-B41A-623EAABCC5BF}"/>
              </a:ext>
            </a:extLst>
          </p:cNvPr>
          <p:cNvSpPr txBox="1"/>
          <p:nvPr/>
        </p:nvSpPr>
        <p:spPr>
          <a:xfrm>
            <a:off x="5908998" y="6314384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16</a:t>
            </a:r>
          </a:p>
        </p:txBody>
      </p:sp>
      <p:cxnSp>
        <p:nvCxnSpPr>
          <p:cNvPr id="45" name="Conector reto 44">
            <a:extLst>
              <a:ext uri="{FF2B5EF4-FFF2-40B4-BE49-F238E27FC236}">
                <a16:creationId xmlns:a16="http://schemas.microsoft.com/office/drawing/2014/main" id="{C1F642E2-2D2A-44F3-882E-C3BF8F667CC2}"/>
              </a:ext>
            </a:extLst>
          </p:cNvPr>
          <p:cNvCxnSpPr>
            <a:cxnSpLocks/>
          </p:cNvCxnSpPr>
          <p:nvPr/>
        </p:nvCxnSpPr>
        <p:spPr>
          <a:xfrm flipH="1">
            <a:off x="6091475" y="5916598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Elipse 45">
            <a:extLst>
              <a:ext uri="{FF2B5EF4-FFF2-40B4-BE49-F238E27FC236}">
                <a16:creationId xmlns:a16="http://schemas.microsoft.com/office/drawing/2014/main" id="{DACF00AA-9FB9-498E-91BE-A8E3655BD158}"/>
              </a:ext>
            </a:extLst>
          </p:cNvPr>
          <p:cNvSpPr/>
          <p:nvPr/>
        </p:nvSpPr>
        <p:spPr>
          <a:xfrm>
            <a:off x="6551485" y="631004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315E3E3D-E41A-478B-97C4-10B1AD82C3DF}"/>
              </a:ext>
            </a:extLst>
          </p:cNvPr>
          <p:cNvSpPr txBox="1"/>
          <p:nvPr/>
        </p:nvSpPr>
        <p:spPr>
          <a:xfrm>
            <a:off x="6462979" y="6323622"/>
            <a:ext cx="8785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17,5</a:t>
            </a:r>
          </a:p>
        </p:txBody>
      </p:sp>
      <p:cxnSp>
        <p:nvCxnSpPr>
          <p:cNvPr id="48" name="Conector reto 47">
            <a:extLst>
              <a:ext uri="{FF2B5EF4-FFF2-40B4-BE49-F238E27FC236}">
                <a16:creationId xmlns:a16="http://schemas.microsoft.com/office/drawing/2014/main" id="{2392B40D-579F-4197-974F-06C82BB87101}"/>
              </a:ext>
            </a:extLst>
          </p:cNvPr>
          <p:cNvCxnSpPr>
            <a:cxnSpLocks/>
          </p:cNvCxnSpPr>
          <p:nvPr/>
        </p:nvCxnSpPr>
        <p:spPr>
          <a:xfrm>
            <a:off x="6617856" y="6003473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Elipse 48">
            <a:extLst>
              <a:ext uri="{FF2B5EF4-FFF2-40B4-BE49-F238E27FC236}">
                <a16:creationId xmlns:a16="http://schemas.microsoft.com/office/drawing/2014/main" id="{6BB004E6-9894-4C8F-B895-06A91A79BD1C}"/>
              </a:ext>
            </a:extLst>
          </p:cNvPr>
          <p:cNvSpPr/>
          <p:nvPr/>
        </p:nvSpPr>
        <p:spPr>
          <a:xfrm>
            <a:off x="7936219" y="6308359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0" name="CaixaDeTexto 49">
            <a:extLst>
              <a:ext uri="{FF2B5EF4-FFF2-40B4-BE49-F238E27FC236}">
                <a16:creationId xmlns:a16="http://schemas.microsoft.com/office/drawing/2014/main" id="{015866FB-536B-4FFF-BE05-3E2993F96CC8}"/>
              </a:ext>
            </a:extLst>
          </p:cNvPr>
          <p:cNvSpPr txBox="1"/>
          <p:nvPr/>
        </p:nvSpPr>
        <p:spPr>
          <a:xfrm>
            <a:off x="8000708" y="6324328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27</a:t>
            </a:r>
          </a:p>
        </p:txBody>
      </p:sp>
      <p:cxnSp>
        <p:nvCxnSpPr>
          <p:cNvPr id="51" name="Conector reto 50">
            <a:extLst>
              <a:ext uri="{FF2B5EF4-FFF2-40B4-BE49-F238E27FC236}">
                <a16:creationId xmlns:a16="http://schemas.microsoft.com/office/drawing/2014/main" id="{21A1CE9E-E742-4361-83C7-C9ACCA239BDA}"/>
              </a:ext>
            </a:extLst>
          </p:cNvPr>
          <p:cNvCxnSpPr>
            <a:cxnSpLocks/>
          </p:cNvCxnSpPr>
          <p:nvPr/>
        </p:nvCxnSpPr>
        <p:spPr>
          <a:xfrm flipH="1">
            <a:off x="8236399" y="5990986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Elipse 51">
            <a:extLst>
              <a:ext uri="{FF2B5EF4-FFF2-40B4-BE49-F238E27FC236}">
                <a16:creationId xmlns:a16="http://schemas.microsoft.com/office/drawing/2014/main" id="{1B642AA3-1EBB-4BAD-BFBA-3373EEB2DAF6}"/>
              </a:ext>
            </a:extLst>
          </p:cNvPr>
          <p:cNvSpPr/>
          <p:nvPr/>
        </p:nvSpPr>
        <p:spPr>
          <a:xfrm>
            <a:off x="8643195" y="631998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3" name="CaixaDeTexto 52">
            <a:extLst>
              <a:ext uri="{FF2B5EF4-FFF2-40B4-BE49-F238E27FC236}">
                <a16:creationId xmlns:a16="http://schemas.microsoft.com/office/drawing/2014/main" id="{5B6792BE-8A59-4BA9-831C-DF91279055E6}"/>
              </a:ext>
            </a:extLst>
          </p:cNvPr>
          <p:cNvSpPr txBox="1"/>
          <p:nvPr/>
        </p:nvSpPr>
        <p:spPr>
          <a:xfrm>
            <a:off x="8675966" y="6319986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30</a:t>
            </a:r>
          </a:p>
        </p:txBody>
      </p:sp>
      <p:cxnSp>
        <p:nvCxnSpPr>
          <p:cNvPr id="54" name="Conector reto 53">
            <a:extLst>
              <a:ext uri="{FF2B5EF4-FFF2-40B4-BE49-F238E27FC236}">
                <a16:creationId xmlns:a16="http://schemas.microsoft.com/office/drawing/2014/main" id="{EE0CC228-9B6F-4CB8-858F-8F3E4071078E}"/>
              </a:ext>
            </a:extLst>
          </p:cNvPr>
          <p:cNvCxnSpPr>
            <a:cxnSpLocks/>
          </p:cNvCxnSpPr>
          <p:nvPr/>
        </p:nvCxnSpPr>
        <p:spPr>
          <a:xfrm>
            <a:off x="8709566" y="6013417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to 54">
            <a:extLst>
              <a:ext uri="{FF2B5EF4-FFF2-40B4-BE49-F238E27FC236}">
                <a16:creationId xmlns:a16="http://schemas.microsoft.com/office/drawing/2014/main" id="{DE8DD28C-29AF-408B-B283-B332B49C6FBC}"/>
              </a:ext>
            </a:extLst>
          </p:cNvPr>
          <p:cNvCxnSpPr>
            <a:cxnSpLocks/>
            <a:stCxn id="4" idx="3"/>
          </p:cNvCxnSpPr>
          <p:nvPr/>
        </p:nvCxnSpPr>
        <p:spPr>
          <a:xfrm flipH="1">
            <a:off x="3595259" y="5916598"/>
            <a:ext cx="159646" cy="242490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Elipse 55">
            <a:extLst>
              <a:ext uri="{FF2B5EF4-FFF2-40B4-BE49-F238E27FC236}">
                <a16:creationId xmlns:a16="http://schemas.microsoft.com/office/drawing/2014/main" id="{B6ADFF39-95B7-4C8C-90A5-8A728E048185}"/>
              </a:ext>
            </a:extLst>
          </p:cNvPr>
          <p:cNvSpPr/>
          <p:nvPr/>
        </p:nvSpPr>
        <p:spPr>
          <a:xfrm>
            <a:off x="3419872" y="6151027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7" name="Conector reto 56">
            <a:extLst>
              <a:ext uri="{FF2B5EF4-FFF2-40B4-BE49-F238E27FC236}">
                <a16:creationId xmlns:a16="http://schemas.microsoft.com/office/drawing/2014/main" id="{2209FBFA-637E-496A-B0C3-4DCD2606BCD3}"/>
              </a:ext>
            </a:extLst>
          </p:cNvPr>
          <p:cNvCxnSpPr>
            <a:cxnSpLocks/>
            <a:endCxn id="58" idx="0"/>
          </p:cNvCxnSpPr>
          <p:nvPr/>
        </p:nvCxnSpPr>
        <p:spPr>
          <a:xfrm>
            <a:off x="4042969" y="5922743"/>
            <a:ext cx="68079" cy="253575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Elipse 57">
            <a:extLst>
              <a:ext uri="{FF2B5EF4-FFF2-40B4-BE49-F238E27FC236}">
                <a16:creationId xmlns:a16="http://schemas.microsoft.com/office/drawing/2014/main" id="{DB3A2F8A-1EB7-4654-81D5-825E5B685EE0}"/>
              </a:ext>
            </a:extLst>
          </p:cNvPr>
          <p:cNvSpPr/>
          <p:nvPr/>
        </p:nvSpPr>
        <p:spPr>
          <a:xfrm>
            <a:off x="3940181" y="6176318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9" name="Conector reto 58">
            <a:extLst>
              <a:ext uri="{FF2B5EF4-FFF2-40B4-BE49-F238E27FC236}">
                <a16:creationId xmlns:a16="http://schemas.microsoft.com/office/drawing/2014/main" id="{24A6920B-4AC0-45E8-A6AD-72B8B57D2974}"/>
              </a:ext>
            </a:extLst>
          </p:cNvPr>
          <p:cNvCxnSpPr>
            <a:cxnSpLocks/>
            <a:endCxn id="60" idx="0"/>
          </p:cNvCxnSpPr>
          <p:nvPr/>
        </p:nvCxnSpPr>
        <p:spPr>
          <a:xfrm flipH="1">
            <a:off x="4456949" y="5973801"/>
            <a:ext cx="47228" cy="186011"/>
          </a:xfrm>
          <a:prstGeom prst="line">
            <a:avLst/>
          </a:prstGeom>
          <a:ln w="25400"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Elipse 59">
            <a:extLst>
              <a:ext uri="{FF2B5EF4-FFF2-40B4-BE49-F238E27FC236}">
                <a16:creationId xmlns:a16="http://schemas.microsoft.com/office/drawing/2014/main" id="{BD419011-9179-446F-9DD8-105EC1C55711}"/>
              </a:ext>
            </a:extLst>
          </p:cNvPr>
          <p:cNvSpPr/>
          <p:nvPr/>
        </p:nvSpPr>
        <p:spPr>
          <a:xfrm>
            <a:off x="4286082" y="6159812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1" name="Conector reto 60">
            <a:extLst>
              <a:ext uri="{FF2B5EF4-FFF2-40B4-BE49-F238E27FC236}">
                <a16:creationId xmlns:a16="http://schemas.microsoft.com/office/drawing/2014/main" id="{EB3732FC-B2D5-4829-96E2-9CBC6221EADA}"/>
              </a:ext>
            </a:extLst>
          </p:cNvPr>
          <p:cNvCxnSpPr>
            <a:cxnSpLocks/>
            <a:stCxn id="28" idx="5"/>
          </p:cNvCxnSpPr>
          <p:nvPr/>
        </p:nvCxnSpPr>
        <p:spPr>
          <a:xfrm>
            <a:off x="4818303" y="5928225"/>
            <a:ext cx="126179" cy="281967"/>
          </a:xfrm>
          <a:prstGeom prst="line">
            <a:avLst/>
          </a:prstGeom>
          <a:ln w="25400"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Elipse 61">
            <a:extLst>
              <a:ext uri="{FF2B5EF4-FFF2-40B4-BE49-F238E27FC236}">
                <a16:creationId xmlns:a16="http://schemas.microsoft.com/office/drawing/2014/main" id="{38F9DCA7-53DA-4454-9A67-48D34E822939}"/>
              </a:ext>
            </a:extLst>
          </p:cNvPr>
          <p:cNvSpPr/>
          <p:nvPr/>
        </p:nvSpPr>
        <p:spPr>
          <a:xfrm>
            <a:off x="4795602" y="6168335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9" name="Espaço Reservado para Conteúdo 2">
            <a:extLst>
              <a:ext uri="{FF2B5EF4-FFF2-40B4-BE49-F238E27FC236}">
                <a16:creationId xmlns:a16="http://schemas.microsoft.com/office/drawing/2014/main" id="{AE9F6583-5CA5-40E2-B228-06F361925828}"/>
              </a:ext>
            </a:extLst>
          </p:cNvPr>
          <p:cNvSpPr txBox="1">
            <a:spLocks/>
          </p:cNvSpPr>
          <p:nvPr/>
        </p:nvSpPr>
        <p:spPr>
          <a:xfrm>
            <a:off x="612594" y="2955389"/>
            <a:ext cx="4205709" cy="94992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pt-BR" dirty="0"/>
              <a:t>Filho direito da nova raiz é seu antigo pai</a:t>
            </a:r>
          </a:p>
          <a:p>
            <a:pPr lvl="1"/>
            <a:endParaRPr lang="pt-BR" dirty="0"/>
          </a:p>
          <a:p>
            <a:pPr lvl="1"/>
            <a:endParaRPr lang="pt-BR" dirty="0"/>
          </a:p>
        </p:txBody>
      </p:sp>
      <p:sp>
        <p:nvSpPr>
          <p:cNvPr id="70" name="Seta: em Forma de U 69">
            <a:extLst>
              <a:ext uri="{FF2B5EF4-FFF2-40B4-BE49-F238E27FC236}">
                <a16:creationId xmlns:a16="http://schemas.microsoft.com/office/drawing/2014/main" id="{5E2FD876-30E6-4FD1-BF4E-B97E71698745}"/>
              </a:ext>
            </a:extLst>
          </p:cNvPr>
          <p:cNvSpPr/>
          <p:nvPr/>
        </p:nvSpPr>
        <p:spPr>
          <a:xfrm>
            <a:off x="4715187" y="3454173"/>
            <a:ext cx="1023428" cy="677007"/>
          </a:xfrm>
          <a:prstGeom prst="utur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71" name="Espaço Reservado para Conteúdo 2">
            <a:extLst>
              <a:ext uri="{FF2B5EF4-FFF2-40B4-BE49-F238E27FC236}">
                <a16:creationId xmlns:a16="http://schemas.microsoft.com/office/drawing/2014/main" id="{17704609-C876-457B-A8A1-545D724D3174}"/>
              </a:ext>
            </a:extLst>
          </p:cNvPr>
          <p:cNvSpPr txBox="1">
            <a:spLocks/>
          </p:cNvSpPr>
          <p:nvPr/>
        </p:nvSpPr>
        <p:spPr>
          <a:xfrm>
            <a:off x="581693" y="3835509"/>
            <a:ext cx="4351952" cy="1131796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pt-BR" dirty="0"/>
              <a:t>Filho esquerdo da antiga raiz é o antigo filho direito da nova raiz</a:t>
            </a:r>
          </a:p>
          <a:p>
            <a:pPr lvl="1"/>
            <a:endParaRPr lang="pt-BR" dirty="0"/>
          </a:p>
          <a:p>
            <a:pPr lvl="1"/>
            <a:endParaRPr lang="pt-BR" dirty="0"/>
          </a:p>
        </p:txBody>
      </p:sp>
      <p:sp>
        <p:nvSpPr>
          <p:cNvPr id="72" name="CaixaDeTexto 71">
            <a:extLst>
              <a:ext uri="{FF2B5EF4-FFF2-40B4-BE49-F238E27FC236}">
                <a16:creationId xmlns:a16="http://schemas.microsoft.com/office/drawing/2014/main" id="{D0563508-A17B-476A-B418-0A5A49D829EC}"/>
              </a:ext>
            </a:extLst>
          </p:cNvPr>
          <p:cNvSpPr txBox="1"/>
          <p:nvPr/>
        </p:nvSpPr>
        <p:spPr>
          <a:xfrm>
            <a:off x="3366056" y="6129223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3" name="CaixaDeTexto 72">
            <a:extLst>
              <a:ext uri="{FF2B5EF4-FFF2-40B4-BE49-F238E27FC236}">
                <a16:creationId xmlns:a16="http://schemas.microsoft.com/office/drawing/2014/main" id="{2D104A8D-EF80-435D-B66D-84454AF7810D}"/>
              </a:ext>
            </a:extLst>
          </p:cNvPr>
          <p:cNvSpPr txBox="1"/>
          <p:nvPr/>
        </p:nvSpPr>
        <p:spPr>
          <a:xfrm>
            <a:off x="3907186" y="6138620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74" name="CaixaDeTexto 73">
            <a:extLst>
              <a:ext uri="{FF2B5EF4-FFF2-40B4-BE49-F238E27FC236}">
                <a16:creationId xmlns:a16="http://schemas.microsoft.com/office/drawing/2014/main" id="{B56FD964-A6BC-4A16-9F3A-385A628B821A}"/>
              </a:ext>
            </a:extLst>
          </p:cNvPr>
          <p:cNvSpPr txBox="1"/>
          <p:nvPr/>
        </p:nvSpPr>
        <p:spPr>
          <a:xfrm>
            <a:off x="4213030" y="6162159"/>
            <a:ext cx="58251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>
                <a:solidFill>
                  <a:srgbClr val="006600"/>
                </a:solidFill>
              </a:rPr>
              <a:t>5,5</a:t>
            </a:r>
          </a:p>
        </p:txBody>
      </p:sp>
      <p:sp>
        <p:nvSpPr>
          <p:cNvPr id="75" name="CaixaDeTexto 74">
            <a:extLst>
              <a:ext uri="{FF2B5EF4-FFF2-40B4-BE49-F238E27FC236}">
                <a16:creationId xmlns:a16="http://schemas.microsoft.com/office/drawing/2014/main" id="{FADBC071-E804-4716-8201-3B4BECE3077E}"/>
              </a:ext>
            </a:extLst>
          </p:cNvPr>
          <p:cNvSpPr txBox="1"/>
          <p:nvPr/>
        </p:nvSpPr>
        <p:spPr>
          <a:xfrm>
            <a:off x="4716161" y="6144773"/>
            <a:ext cx="61777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>
                <a:solidFill>
                  <a:srgbClr val="006600"/>
                </a:solidFill>
              </a:rPr>
              <a:t>6,5</a:t>
            </a:r>
          </a:p>
        </p:txBody>
      </p:sp>
    </p:spTree>
    <p:extLst>
      <p:ext uri="{BB962C8B-B14F-4D97-AF65-F5344CB8AC3E}">
        <p14:creationId xmlns:p14="http://schemas.microsoft.com/office/powerpoint/2010/main" val="17030701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609DF9-E350-4092-89EE-80176A739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AVL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666201-D1DA-4832-AE44-18E35ADD749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1465066"/>
          </a:xfrm>
        </p:spPr>
        <p:txBody>
          <a:bodyPr>
            <a:normAutofit lnSpcReduction="10000"/>
          </a:bodyPr>
          <a:lstStyle/>
          <a:p>
            <a:r>
              <a:rPr lang="pt-BR" dirty="0"/>
              <a:t>Rotação simples á direita</a:t>
            </a:r>
          </a:p>
          <a:p>
            <a:pPr lvl="1"/>
            <a:r>
              <a:rPr lang="pt-BR" dirty="0"/>
              <a:t>Filho esquerdo do nó crítico vira raiz</a:t>
            </a:r>
          </a:p>
          <a:p>
            <a:pPr lvl="1"/>
            <a:r>
              <a:rPr lang="pt-BR" dirty="0"/>
              <a:t>Filho esquerdo da nova raiz é mantido</a:t>
            </a:r>
          </a:p>
          <a:p>
            <a:pPr lvl="1"/>
            <a:endParaRPr lang="pt-BR" dirty="0"/>
          </a:p>
          <a:p>
            <a:pPr lvl="1"/>
            <a:endParaRPr lang="pt-BR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06AA697A-9C34-46C0-9745-B60C676AB63D}"/>
              </a:ext>
            </a:extLst>
          </p:cNvPr>
          <p:cNvSpPr/>
          <p:nvPr/>
        </p:nvSpPr>
        <p:spPr>
          <a:xfrm>
            <a:off x="6197056" y="316885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7F46BFFE-4389-4829-9470-B8E302228E2F}"/>
              </a:ext>
            </a:extLst>
          </p:cNvPr>
          <p:cNvSpPr/>
          <p:nvPr/>
        </p:nvSpPr>
        <p:spPr>
          <a:xfrm>
            <a:off x="4940189" y="385847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BB2CFE1D-BBFF-4585-9450-79533A098E4D}"/>
              </a:ext>
            </a:extLst>
          </p:cNvPr>
          <p:cNvSpPr/>
          <p:nvPr/>
        </p:nvSpPr>
        <p:spPr>
          <a:xfrm>
            <a:off x="7462817" y="382129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6B9D64FE-9856-49C4-BAAB-21DA19527888}"/>
              </a:ext>
            </a:extLst>
          </p:cNvPr>
          <p:cNvCxnSpPr>
            <a:cxnSpLocks/>
          </p:cNvCxnSpPr>
          <p:nvPr/>
        </p:nvCxnSpPr>
        <p:spPr>
          <a:xfrm flipH="1">
            <a:off x="5290847" y="3425625"/>
            <a:ext cx="938940" cy="47969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33F3EA72-8606-435C-95BE-58A57FF3FA65}"/>
              </a:ext>
            </a:extLst>
          </p:cNvPr>
          <p:cNvCxnSpPr>
            <a:cxnSpLocks/>
            <a:stCxn id="7" idx="0"/>
          </p:cNvCxnSpPr>
          <p:nvPr/>
        </p:nvCxnSpPr>
        <p:spPr>
          <a:xfrm flipH="1" flipV="1">
            <a:off x="6697241" y="3475066"/>
            <a:ext cx="1017604" cy="34622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B687AF32-F2E0-493C-B66D-7441F71DC59C}"/>
              </a:ext>
            </a:extLst>
          </p:cNvPr>
          <p:cNvCxnSpPr>
            <a:cxnSpLocks/>
            <a:stCxn id="6" idx="3"/>
          </p:cNvCxnSpPr>
          <p:nvPr/>
        </p:nvCxnSpPr>
        <p:spPr>
          <a:xfrm flipH="1">
            <a:off x="4400129" y="4227250"/>
            <a:ext cx="613877" cy="59722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30BFF1C0-8478-4522-8ACF-B9A8D1B1B337}"/>
              </a:ext>
            </a:extLst>
          </p:cNvPr>
          <p:cNvCxnSpPr>
            <a:cxnSpLocks/>
          </p:cNvCxnSpPr>
          <p:nvPr/>
        </p:nvCxnSpPr>
        <p:spPr>
          <a:xfrm flipH="1">
            <a:off x="6996574" y="4176966"/>
            <a:ext cx="573717" cy="64403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92C2FCEC-8C23-4DBA-9DCF-743DBC31A637}"/>
              </a:ext>
            </a:extLst>
          </p:cNvPr>
          <p:cNvCxnSpPr>
            <a:cxnSpLocks/>
            <a:stCxn id="20" idx="0"/>
          </p:cNvCxnSpPr>
          <p:nvPr/>
        </p:nvCxnSpPr>
        <p:spPr>
          <a:xfrm flipH="1" flipV="1">
            <a:off x="7818702" y="4176967"/>
            <a:ext cx="384924" cy="64823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7E29FA32-9A31-4A25-8CFC-9160397EA37B}"/>
              </a:ext>
            </a:extLst>
          </p:cNvPr>
          <p:cNvSpPr txBox="1"/>
          <p:nvPr/>
        </p:nvSpPr>
        <p:spPr>
          <a:xfrm>
            <a:off x="6290938" y="320029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15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CBC85FC8-F733-4B65-A51A-E21E8FE3765B}"/>
              </a:ext>
            </a:extLst>
          </p:cNvPr>
          <p:cNvSpPr txBox="1"/>
          <p:nvPr/>
        </p:nvSpPr>
        <p:spPr>
          <a:xfrm>
            <a:off x="5012796" y="3886206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5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352CC98E-ECEF-4BA7-A9BB-787488443D08}"/>
              </a:ext>
            </a:extLst>
          </p:cNvPr>
          <p:cNvSpPr txBox="1"/>
          <p:nvPr/>
        </p:nvSpPr>
        <p:spPr>
          <a:xfrm>
            <a:off x="7494084" y="3877123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20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4226B7AA-24AE-49FD-9848-076C5489399B}"/>
              </a:ext>
            </a:extLst>
          </p:cNvPr>
          <p:cNvSpPr/>
          <p:nvPr/>
        </p:nvSpPr>
        <p:spPr>
          <a:xfrm>
            <a:off x="4148101" y="482503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76EF88DE-0043-4E8B-AF1D-C05D75A20F19}"/>
              </a:ext>
            </a:extLst>
          </p:cNvPr>
          <p:cNvSpPr txBox="1"/>
          <p:nvPr/>
        </p:nvSpPr>
        <p:spPr>
          <a:xfrm>
            <a:off x="4220708" y="4852770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3</a:t>
            </a: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DC970471-3FAF-4765-9F47-43552259240E}"/>
              </a:ext>
            </a:extLst>
          </p:cNvPr>
          <p:cNvSpPr/>
          <p:nvPr/>
        </p:nvSpPr>
        <p:spPr>
          <a:xfrm>
            <a:off x="6705146" y="4825205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24D3EE4E-EDF7-4E7C-9B48-3BC9701CC548}"/>
              </a:ext>
            </a:extLst>
          </p:cNvPr>
          <p:cNvSpPr txBox="1"/>
          <p:nvPr/>
        </p:nvSpPr>
        <p:spPr>
          <a:xfrm>
            <a:off x="6777753" y="4852937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18</a:t>
            </a: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91FCA4CE-483C-4D44-8D9A-256E52EDB521}"/>
              </a:ext>
            </a:extLst>
          </p:cNvPr>
          <p:cNvSpPr/>
          <p:nvPr/>
        </p:nvSpPr>
        <p:spPr>
          <a:xfrm>
            <a:off x="7951598" y="4825205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58D22E58-88D7-4DEB-800E-20B41050DDBC}"/>
              </a:ext>
            </a:extLst>
          </p:cNvPr>
          <p:cNvSpPr txBox="1"/>
          <p:nvPr/>
        </p:nvSpPr>
        <p:spPr>
          <a:xfrm>
            <a:off x="8024205" y="4852937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25</a:t>
            </a:r>
          </a:p>
        </p:txBody>
      </p:sp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id="{55699387-C415-48DE-A2BB-C38EE2BD5E7C}"/>
              </a:ext>
            </a:extLst>
          </p:cNvPr>
          <p:cNvCxnSpPr>
            <a:cxnSpLocks/>
          </p:cNvCxnSpPr>
          <p:nvPr/>
        </p:nvCxnSpPr>
        <p:spPr>
          <a:xfrm>
            <a:off x="5358100" y="4253342"/>
            <a:ext cx="179422" cy="59285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lipse 25">
            <a:extLst>
              <a:ext uri="{FF2B5EF4-FFF2-40B4-BE49-F238E27FC236}">
                <a16:creationId xmlns:a16="http://schemas.microsoft.com/office/drawing/2014/main" id="{1E5EB8CC-B1F9-4D54-BFD8-0C42FA42872B}"/>
              </a:ext>
            </a:extLst>
          </p:cNvPr>
          <p:cNvSpPr/>
          <p:nvPr/>
        </p:nvSpPr>
        <p:spPr>
          <a:xfrm>
            <a:off x="5285493" y="484676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01385859-1629-4B7A-ACFA-0D5F7C5E6EDA}"/>
              </a:ext>
            </a:extLst>
          </p:cNvPr>
          <p:cNvSpPr txBox="1"/>
          <p:nvPr/>
        </p:nvSpPr>
        <p:spPr>
          <a:xfrm>
            <a:off x="5358100" y="4874494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7</a:t>
            </a:r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A0B98524-CE6C-464F-90C0-D475EB81D026}"/>
              </a:ext>
            </a:extLst>
          </p:cNvPr>
          <p:cNvSpPr/>
          <p:nvPr/>
        </p:nvSpPr>
        <p:spPr>
          <a:xfrm>
            <a:off x="6278362" y="556540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0F4D167D-CBB5-40ED-80A9-B8AA96EF4706}"/>
              </a:ext>
            </a:extLst>
          </p:cNvPr>
          <p:cNvSpPr txBox="1"/>
          <p:nvPr/>
        </p:nvSpPr>
        <p:spPr>
          <a:xfrm>
            <a:off x="6265258" y="558136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17</a:t>
            </a:r>
          </a:p>
        </p:txBody>
      </p:sp>
      <p:cxnSp>
        <p:nvCxnSpPr>
          <p:cNvPr id="33" name="Conector reto 32">
            <a:extLst>
              <a:ext uri="{FF2B5EF4-FFF2-40B4-BE49-F238E27FC236}">
                <a16:creationId xmlns:a16="http://schemas.microsoft.com/office/drawing/2014/main" id="{067A8CC8-6D8E-4A9F-9D22-D4F7DC49F12F}"/>
              </a:ext>
            </a:extLst>
          </p:cNvPr>
          <p:cNvCxnSpPr>
            <a:cxnSpLocks/>
          </p:cNvCxnSpPr>
          <p:nvPr/>
        </p:nvCxnSpPr>
        <p:spPr>
          <a:xfrm flipH="1">
            <a:off x="6578542" y="5248027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ipse 33">
            <a:extLst>
              <a:ext uri="{FF2B5EF4-FFF2-40B4-BE49-F238E27FC236}">
                <a16:creationId xmlns:a16="http://schemas.microsoft.com/office/drawing/2014/main" id="{53D4E09E-36B3-49C9-9217-FE3DE886255D}"/>
              </a:ext>
            </a:extLst>
          </p:cNvPr>
          <p:cNvSpPr/>
          <p:nvPr/>
        </p:nvSpPr>
        <p:spPr>
          <a:xfrm>
            <a:off x="6985338" y="5577027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6AA00FD6-81CF-4ED2-A851-66BC129747E0}"/>
              </a:ext>
            </a:extLst>
          </p:cNvPr>
          <p:cNvSpPr txBox="1"/>
          <p:nvPr/>
        </p:nvSpPr>
        <p:spPr>
          <a:xfrm>
            <a:off x="7018109" y="5577027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19</a:t>
            </a:r>
          </a:p>
        </p:txBody>
      </p:sp>
      <p:cxnSp>
        <p:nvCxnSpPr>
          <p:cNvPr id="36" name="Conector reto 35">
            <a:extLst>
              <a:ext uri="{FF2B5EF4-FFF2-40B4-BE49-F238E27FC236}">
                <a16:creationId xmlns:a16="http://schemas.microsoft.com/office/drawing/2014/main" id="{23FBB0BB-91B5-4537-BF45-69BEAE751AF2}"/>
              </a:ext>
            </a:extLst>
          </p:cNvPr>
          <p:cNvCxnSpPr>
            <a:cxnSpLocks/>
          </p:cNvCxnSpPr>
          <p:nvPr/>
        </p:nvCxnSpPr>
        <p:spPr>
          <a:xfrm>
            <a:off x="7051709" y="5270458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Elipse 36">
            <a:extLst>
              <a:ext uri="{FF2B5EF4-FFF2-40B4-BE49-F238E27FC236}">
                <a16:creationId xmlns:a16="http://schemas.microsoft.com/office/drawing/2014/main" id="{62D11D36-109D-46B5-B95C-94B46627F8C8}"/>
              </a:ext>
            </a:extLst>
          </p:cNvPr>
          <p:cNvSpPr/>
          <p:nvPr/>
        </p:nvSpPr>
        <p:spPr>
          <a:xfrm>
            <a:off x="7646514" y="556540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C472814D-EA35-4C7C-96D3-163A31EA69F7}"/>
              </a:ext>
            </a:extLst>
          </p:cNvPr>
          <p:cNvSpPr txBox="1"/>
          <p:nvPr/>
        </p:nvSpPr>
        <p:spPr>
          <a:xfrm>
            <a:off x="7711003" y="558136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23</a:t>
            </a:r>
          </a:p>
        </p:txBody>
      </p:sp>
      <p:cxnSp>
        <p:nvCxnSpPr>
          <p:cNvPr id="39" name="Conector reto 38">
            <a:extLst>
              <a:ext uri="{FF2B5EF4-FFF2-40B4-BE49-F238E27FC236}">
                <a16:creationId xmlns:a16="http://schemas.microsoft.com/office/drawing/2014/main" id="{7AB01B49-A4CF-44AD-9518-46E444E23AB9}"/>
              </a:ext>
            </a:extLst>
          </p:cNvPr>
          <p:cNvCxnSpPr>
            <a:cxnSpLocks/>
            <a:stCxn id="20" idx="3"/>
          </p:cNvCxnSpPr>
          <p:nvPr/>
        </p:nvCxnSpPr>
        <p:spPr>
          <a:xfrm flipH="1">
            <a:off x="7946695" y="5193981"/>
            <a:ext cx="78720" cy="41013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lipse 39">
            <a:extLst>
              <a:ext uri="{FF2B5EF4-FFF2-40B4-BE49-F238E27FC236}">
                <a16:creationId xmlns:a16="http://schemas.microsoft.com/office/drawing/2014/main" id="{F113A838-BD2B-44C6-8422-960B267728B0}"/>
              </a:ext>
            </a:extLst>
          </p:cNvPr>
          <p:cNvSpPr/>
          <p:nvPr/>
        </p:nvSpPr>
        <p:spPr>
          <a:xfrm>
            <a:off x="8353490" y="5577027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D31A129F-9BFE-4E86-AB3C-54ED911A4097}"/>
              </a:ext>
            </a:extLst>
          </p:cNvPr>
          <p:cNvSpPr txBox="1"/>
          <p:nvPr/>
        </p:nvSpPr>
        <p:spPr>
          <a:xfrm>
            <a:off x="8386261" y="5577027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28</a:t>
            </a:r>
          </a:p>
        </p:txBody>
      </p:sp>
      <p:cxnSp>
        <p:nvCxnSpPr>
          <p:cNvPr id="42" name="Conector reto 41">
            <a:extLst>
              <a:ext uri="{FF2B5EF4-FFF2-40B4-BE49-F238E27FC236}">
                <a16:creationId xmlns:a16="http://schemas.microsoft.com/office/drawing/2014/main" id="{6F44BFE0-703E-4A2F-B7F0-20E3447F9E5E}"/>
              </a:ext>
            </a:extLst>
          </p:cNvPr>
          <p:cNvCxnSpPr>
            <a:cxnSpLocks/>
          </p:cNvCxnSpPr>
          <p:nvPr/>
        </p:nvCxnSpPr>
        <p:spPr>
          <a:xfrm>
            <a:off x="8379925" y="5227841"/>
            <a:ext cx="168143" cy="35999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lipse 42">
            <a:extLst>
              <a:ext uri="{FF2B5EF4-FFF2-40B4-BE49-F238E27FC236}">
                <a16:creationId xmlns:a16="http://schemas.microsoft.com/office/drawing/2014/main" id="{5C940196-77DC-4118-86B0-33262CA23EB7}"/>
              </a:ext>
            </a:extLst>
          </p:cNvPr>
          <p:cNvSpPr/>
          <p:nvPr/>
        </p:nvSpPr>
        <p:spPr>
          <a:xfrm>
            <a:off x="5844509" y="6298415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CaixaDeTexto 43">
            <a:extLst>
              <a:ext uri="{FF2B5EF4-FFF2-40B4-BE49-F238E27FC236}">
                <a16:creationId xmlns:a16="http://schemas.microsoft.com/office/drawing/2014/main" id="{E1E7FC63-BFE6-4FFD-B41A-623EAABCC5BF}"/>
              </a:ext>
            </a:extLst>
          </p:cNvPr>
          <p:cNvSpPr txBox="1"/>
          <p:nvPr/>
        </p:nvSpPr>
        <p:spPr>
          <a:xfrm>
            <a:off x="5908998" y="6314384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16</a:t>
            </a:r>
          </a:p>
        </p:txBody>
      </p:sp>
      <p:cxnSp>
        <p:nvCxnSpPr>
          <p:cNvPr id="45" name="Conector reto 44">
            <a:extLst>
              <a:ext uri="{FF2B5EF4-FFF2-40B4-BE49-F238E27FC236}">
                <a16:creationId xmlns:a16="http://schemas.microsoft.com/office/drawing/2014/main" id="{C1F642E2-2D2A-44F3-882E-C3BF8F667CC2}"/>
              </a:ext>
            </a:extLst>
          </p:cNvPr>
          <p:cNvCxnSpPr>
            <a:cxnSpLocks/>
          </p:cNvCxnSpPr>
          <p:nvPr/>
        </p:nvCxnSpPr>
        <p:spPr>
          <a:xfrm flipH="1">
            <a:off x="6091475" y="5916598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Elipse 45">
            <a:extLst>
              <a:ext uri="{FF2B5EF4-FFF2-40B4-BE49-F238E27FC236}">
                <a16:creationId xmlns:a16="http://schemas.microsoft.com/office/drawing/2014/main" id="{DACF00AA-9FB9-498E-91BE-A8E3655BD158}"/>
              </a:ext>
            </a:extLst>
          </p:cNvPr>
          <p:cNvSpPr/>
          <p:nvPr/>
        </p:nvSpPr>
        <p:spPr>
          <a:xfrm>
            <a:off x="6551485" y="631004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315E3E3D-E41A-478B-97C4-10B1AD82C3DF}"/>
              </a:ext>
            </a:extLst>
          </p:cNvPr>
          <p:cNvSpPr txBox="1"/>
          <p:nvPr/>
        </p:nvSpPr>
        <p:spPr>
          <a:xfrm>
            <a:off x="6462979" y="6323622"/>
            <a:ext cx="8785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17,5</a:t>
            </a:r>
          </a:p>
        </p:txBody>
      </p:sp>
      <p:cxnSp>
        <p:nvCxnSpPr>
          <p:cNvPr id="48" name="Conector reto 47">
            <a:extLst>
              <a:ext uri="{FF2B5EF4-FFF2-40B4-BE49-F238E27FC236}">
                <a16:creationId xmlns:a16="http://schemas.microsoft.com/office/drawing/2014/main" id="{2392B40D-579F-4197-974F-06C82BB87101}"/>
              </a:ext>
            </a:extLst>
          </p:cNvPr>
          <p:cNvCxnSpPr>
            <a:cxnSpLocks/>
          </p:cNvCxnSpPr>
          <p:nvPr/>
        </p:nvCxnSpPr>
        <p:spPr>
          <a:xfrm>
            <a:off x="6617856" y="6003473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Elipse 48">
            <a:extLst>
              <a:ext uri="{FF2B5EF4-FFF2-40B4-BE49-F238E27FC236}">
                <a16:creationId xmlns:a16="http://schemas.microsoft.com/office/drawing/2014/main" id="{6BB004E6-9894-4C8F-B895-06A91A79BD1C}"/>
              </a:ext>
            </a:extLst>
          </p:cNvPr>
          <p:cNvSpPr/>
          <p:nvPr/>
        </p:nvSpPr>
        <p:spPr>
          <a:xfrm>
            <a:off x="7936219" y="6308359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0" name="CaixaDeTexto 49">
            <a:extLst>
              <a:ext uri="{FF2B5EF4-FFF2-40B4-BE49-F238E27FC236}">
                <a16:creationId xmlns:a16="http://schemas.microsoft.com/office/drawing/2014/main" id="{015866FB-536B-4FFF-BE05-3E2993F96CC8}"/>
              </a:ext>
            </a:extLst>
          </p:cNvPr>
          <p:cNvSpPr txBox="1"/>
          <p:nvPr/>
        </p:nvSpPr>
        <p:spPr>
          <a:xfrm>
            <a:off x="8000708" y="6324328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27</a:t>
            </a:r>
          </a:p>
        </p:txBody>
      </p:sp>
      <p:cxnSp>
        <p:nvCxnSpPr>
          <p:cNvPr id="51" name="Conector reto 50">
            <a:extLst>
              <a:ext uri="{FF2B5EF4-FFF2-40B4-BE49-F238E27FC236}">
                <a16:creationId xmlns:a16="http://schemas.microsoft.com/office/drawing/2014/main" id="{21A1CE9E-E742-4361-83C7-C9ACCA239BDA}"/>
              </a:ext>
            </a:extLst>
          </p:cNvPr>
          <p:cNvCxnSpPr>
            <a:cxnSpLocks/>
          </p:cNvCxnSpPr>
          <p:nvPr/>
        </p:nvCxnSpPr>
        <p:spPr>
          <a:xfrm flipH="1">
            <a:off x="8236399" y="5990986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Elipse 51">
            <a:extLst>
              <a:ext uri="{FF2B5EF4-FFF2-40B4-BE49-F238E27FC236}">
                <a16:creationId xmlns:a16="http://schemas.microsoft.com/office/drawing/2014/main" id="{1B642AA3-1EBB-4BAD-BFBA-3373EEB2DAF6}"/>
              </a:ext>
            </a:extLst>
          </p:cNvPr>
          <p:cNvSpPr/>
          <p:nvPr/>
        </p:nvSpPr>
        <p:spPr>
          <a:xfrm>
            <a:off x="8643195" y="631998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3" name="CaixaDeTexto 52">
            <a:extLst>
              <a:ext uri="{FF2B5EF4-FFF2-40B4-BE49-F238E27FC236}">
                <a16:creationId xmlns:a16="http://schemas.microsoft.com/office/drawing/2014/main" id="{5B6792BE-8A59-4BA9-831C-DF91279055E6}"/>
              </a:ext>
            </a:extLst>
          </p:cNvPr>
          <p:cNvSpPr txBox="1"/>
          <p:nvPr/>
        </p:nvSpPr>
        <p:spPr>
          <a:xfrm>
            <a:off x="8675966" y="6319986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30</a:t>
            </a:r>
          </a:p>
        </p:txBody>
      </p:sp>
      <p:cxnSp>
        <p:nvCxnSpPr>
          <p:cNvPr id="54" name="Conector reto 53">
            <a:extLst>
              <a:ext uri="{FF2B5EF4-FFF2-40B4-BE49-F238E27FC236}">
                <a16:creationId xmlns:a16="http://schemas.microsoft.com/office/drawing/2014/main" id="{EE0CC228-9B6F-4CB8-858F-8F3E4071078E}"/>
              </a:ext>
            </a:extLst>
          </p:cNvPr>
          <p:cNvCxnSpPr>
            <a:cxnSpLocks/>
          </p:cNvCxnSpPr>
          <p:nvPr/>
        </p:nvCxnSpPr>
        <p:spPr>
          <a:xfrm>
            <a:off x="8709566" y="6013417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Espaço Reservado para Conteúdo 2">
            <a:extLst>
              <a:ext uri="{FF2B5EF4-FFF2-40B4-BE49-F238E27FC236}">
                <a16:creationId xmlns:a16="http://schemas.microsoft.com/office/drawing/2014/main" id="{AE9F6583-5CA5-40E2-B228-06F361925828}"/>
              </a:ext>
            </a:extLst>
          </p:cNvPr>
          <p:cNvSpPr txBox="1">
            <a:spLocks/>
          </p:cNvSpPr>
          <p:nvPr/>
        </p:nvSpPr>
        <p:spPr>
          <a:xfrm>
            <a:off x="612594" y="2955389"/>
            <a:ext cx="4205709" cy="94992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pt-BR" dirty="0"/>
              <a:t>Filho direito da nova raiz é seu antigo pai</a:t>
            </a:r>
          </a:p>
          <a:p>
            <a:pPr lvl="1"/>
            <a:endParaRPr lang="pt-BR" dirty="0"/>
          </a:p>
          <a:p>
            <a:pPr lvl="1"/>
            <a:endParaRPr lang="pt-BR" dirty="0"/>
          </a:p>
        </p:txBody>
      </p:sp>
      <p:cxnSp>
        <p:nvCxnSpPr>
          <p:cNvPr id="65" name="Conector reto 64">
            <a:extLst>
              <a:ext uri="{FF2B5EF4-FFF2-40B4-BE49-F238E27FC236}">
                <a16:creationId xmlns:a16="http://schemas.microsoft.com/office/drawing/2014/main" id="{39E8CB0A-AD2D-4CDE-A4C2-870A5D64C749}"/>
              </a:ext>
            </a:extLst>
          </p:cNvPr>
          <p:cNvCxnSpPr>
            <a:cxnSpLocks/>
          </p:cNvCxnSpPr>
          <p:nvPr/>
        </p:nvCxnSpPr>
        <p:spPr>
          <a:xfrm>
            <a:off x="5682640" y="5242207"/>
            <a:ext cx="131762" cy="33482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Elipse 67">
            <a:extLst>
              <a:ext uri="{FF2B5EF4-FFF2-40B4-BE49-F238E27FC236}">
                <a16:creationId xmlns:a16="http://schemas.microsoft.com/office/drawing/2014/main" id="{469166A5-D769-4E04-86CF-CEC680461B04}"/>
              </a:ext>
            </a:extLst>
          </p:cNvPr>
          <p:cNvSpPr/>
          <p:nvPr/>
        </p:nvSpPr>
        <p:spPr>
          <a:xfrm>
            <a:off x="5547330" y="5577027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2" name="CaixaDeTexto 71">
            <a:extLst>
              <a:ext uri="{FF2B5EF4-FFF2-40B4-BE49-F238E27FC236}">
                <a16:creationId xmlns:a16="http://schemas.microsoft.com/office/drawing/2014/main" id="{5F0DE213-94BD-4D73-86D7-5AAFF8355140}"/>
              </a:ext>
            </a:extLst>
          </p:cNvPr>
          <p:cNvSpPr txBox="1"/>
          <p:nvPr/>
        </p:nvSpPr>
        <p:spPr>
          <a:xfrm>
            <a:off x="5611819" y="5592996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9</a:t>
            </a:r>
          </a:p>
        </p:txBody>
      </p:sp>
      <p:sp>
        <p:nvSpPr>
          <p:cNvPr id="73" name="Elipse 72">
            <a:extLst>
              <a:ext uri="{FF2B5EF4-FFF2-40B4-BE49-F238E27FC236}">
                <a16:creationId xmlns:a16="http://schemas.microsoft.com/office/drawing/2014/main" id="{11BE371A-6C75-4589-A3A0-88277E1C5104}"/>
              </a:ext>
            </a:extLst>
          </p:cNvPr>
          <p:cNvSpPr/>
          <p:nvPr/>
        </p:nvSpPr>
        <p:spPr>
          <a:xfrm>
            <a:off x="4975352" y="556105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4" name="CaixaDeTexto 73">
            <a:extLst>
              <a:ext uri="{FF2B5EF4-FFF2-40B4-BE49-F238E27FC236}">
                <a16:creationId xmlns:a16="http://schemas.microsoft.com/office/drawing/2014/main" id="{6795AC67-14CD-45F6-9DCA-13A2E3475818}"/>
              </a:ext>
            </a:extLst>
          </p:cNvPr>
          <p:cNvSpPr txBox="1"/>
          <p:nvPr/>
        </p:nvSpPr>
        <p:spPr>
          <a:xfrm>
            <a:off x="5039841" y="5577027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6</a:t>
            </a:r>
          </a:p>
        </p:txBody>
      </p:sp>
      <p:cxnSp>
        <p:nvCxnSpPr>
          <p:cNvPr id="75" name="Conector reto 74">
            <a:extLst>
              <a:ext uri="{FF2B5EF4-FFF2-40B4-BE49-F238E27FC236}">
                <a16:creationId xmlns:a16="http://schemas.microsoft.com/office/drawing/2014/main" id="{4801AE01-7F71-413A-AA6B-5F390E09EBBC}"/>
              </a:ext>
            </a:extLst>
          </p:cNvPr>
          <p:cNvCxnSpPr>
            <a:cxnSpLocks/>
            <a:endCxn id="74" idx="0"/>
          </p:cNvCxnSpPr>
          <p:nvPr/>
        </p:nvCxnSpPr>
        <p:spPr>
          <a:xfrm flipH="1">
            <a:off x="5273568" y="5228968"/>
            <a:ext cx="117794" cy="34805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to 75">
            <a:extLst>
              <a:ext uri="{FF2B5EF4-FFF2-40B4-BE49-F238E27FC236}">
                <a16:creationId xmlns:a16="http://schemas.microsoft.com/office/drawing/2014/main" id="{CD3D37C3-8B66-42B8-8F81-35D051658919}"/>
              </a:ext>
            </a:extLst>
          </p:cNvPr>
          <p:cNvCxnSpPr>
            <a:cxnSpLocks/>
            <a:endCxn id="77" idx="0"/>
          </p:cNvCxnSpPr>
          <p:nvPr/>
        </p:nvCxnSpPr>
        <p:spPr>
          <a:xfrm flipH="1">
            <a:off x="4015551" y="5242207"/>
            <a:ext cx="218086" cy="374058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Elipse 76">
            <a:extLst>
              <a:ext uri="{FF2B5EF4-FFF2-40B4-BE49-F238E27FC236}">
                <a16:creationId xmlns:a16="http://schemas.microsoft.com/office/drawing/2014/main" id="{70789B0D-6864-4A34-A9BE-424EF94954BA}"/>
              </a:ext>
            </a:extLst>
          </p:cNvPr>
          <p:cNvSpPr/>
          <p:nvPr/>
        </p:nvSpPr>
        <p:spPr>
          <a:xfrm>
            <a:off x="3844684" y="5616265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8" name="Conector reto 77">
            <a:extLst>
              <a:ext uri="{FF2B5EF4-FFF2-40B4-BE49-F238E27FC236}">
                <a16:creationId xmlns:a16="http://schemas.microsoft.com/office/drawing/2014/main" id="{C5EA5B27-EEB4-4F6F-9234-A71FB22366C4}"/>
              </a:ext>
            </a:extLst>
          </p:cNvPr>
          <p:cNvCxnSpPr>
            <a:cxnSpLocks/>
            <a:stCxn id="17" idx="2"/>
            <a:endCxn id="79" idx="0"/>
          </p:cNvCxnSpPr>
          <p:nvPr/>
        </p:nvCxnSpPr>
        <p:spPr>
          <a:xfrm>
            <a:off x="4454435" y="5252880"/>
            <a:ext cx="121085" cy="384572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Elipse 78">
            <a:extLst>
              <a:ext uri="{FF2B5EF4-FFF2-40B4-BE49-F238E27FC236}">
                <a16:creationId xmlns:a16="http://schemas.microsoft.com/office/drawing/2014/main" id="{2862EB4A-71A8-49F0-B3FB-9FD7FDBE6B5A}"/>
              </a:ext>
            </a:extLst>
          </p:cNvPr>
          <p:cNvSpPr/>
          <p:nvPr/>
        </p:nvSpPr>
        <p:spPr>
          <a:xfrm>
            <a:off x="4404653" y="5637452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80" name="Conector reto 79">
            <a:extLst>
              <a:ext uri="{FF2B5EF4-FFF2-40B4-BE49-F238E27FC236}">
                <a16:creationId xmlns:a16="http://schemas.microsoft.com/office/drawing/2014/main" id="{E7B0F2CA-2BAD-4378-9B6E-8B3B5D611CF7}"/>
              </a:ext>
            </a:extLst>
          </p:cNvPr>
          <p:cNvCxnSpPr>
            <a:cxnSpLocks/>
            <a:endCxn id="81" idx="0"/>
          </p:cNvCxnSpPr>
          <p:nvPr/>
        </p:nvCxnSpPr>
        <p:spPr>
          <a:xfrm flipH="1">
            <a:off x="4999655" y="5977137"/>
            <a:ext cx="119937" cy="422458"/>
          </a:xfrm>
          <a:prstGeom prst="line">
            <a:avLst/>
          </a:prstGeom>
          <a:ln w="25400"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Elipse 80">
            <a:extLst>
              <a:ext uri="{FF2B5EF4-FFF2-40B4-BE49-F238E27FC236}">
                <a16:creationId xmlns:a16="http://schemas.microsoft.com/office/drawing/2014/main" id="{B626DC19-D46D-4E35-B31F-8856079F1D04}"/>
              </a:ext>
            </a:extLst>
          </p:cNvPr>
          <p:cNvSpPr/>
          <p:nvPr/>
        </p:nvSpPr>
        <p:spPr>
          <a:xfrm>
            <a:off x="4828788" y="6399595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82" name="Conector reto 81">
            <a:extLst>
              <a:ext uri="{FF2B5EF4-FFF2-40B4-BE49-F238E27FC236}">
                <a16:creationId xmlns:a16="http://schemas.microsoft.com/office/drawing/2014/main" id="{FA5EC87A-BA06-4F79-9584-99FC4D4A3040}"/>
              </a:ext>
            </a:extLst>
          </p:cNvPr>
          <p:cNvCxnSpPr>
            <a:cxnSpLocks/>
            <a:stCxn id="73" idx="5"/>
          </p:cNvCxnSpPr>
          <p:nvPr/>
        </p:nvCxnSpPr>
        <p:spPr>
          <a:xfrm>
            <a:off x="5405591" y="5929834"/>
            <a:ext cx="81597" cy="520141"/>
          </a:xfrm>
          <a:prstGeom prst="line">
            <a:avLst/>
          </a:prstGeom>
          <a:ln w="25400"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Elipse 82">
            <a:extLst>
              <a:ext uri="{FF2B5EF4-FFF2-40B4-BE49-F238E27FC236}">
                <a16:creationId xmlns:a16="http://schemas.microsoft.com/office/drawing/2014/main" id="{C158D906-A2E0-48A7-8CC8-8A87178A1C3E}"/>
              </a:ext>
            </a:extLst>
          </p:cNvPr>
          <p:cNvSpPr/>
          <p:nvPr/>
        </p:nvSpPr>
        <p:spPr>
          <a:xfrm>
            <a:off x="5338308" y="6408118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0" name="Espaço Reservado para Conteúdo 2">
            <a:extLst>
              <a:ext uri="{FF2B5EF4-FFF2-40B4-BE49-F238E27FC236}">
                <a16:creationId xmlns:a16="http://schemas.microsoft.com/office/drawing/2014/main" id="{63169B02-C1A8-4404-BB75-F0925FA5F3F2}"/>
              </a:ext>
            </a:extLst>
          </p:cNvPr>
          <p:cNvSpPr txBox="1">
            <a:spLocks/>
          </p:cNvSpPr>
          <p:nvPr/>
        </p:nvSpPr>
        <p:spPr>
          <a:xfrm>
            <a:off x="581693" y="3835509"/>
            <a:ext cx="4351952" cy="1131796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pt-BR" dirty="0"/>
              <a:t>Filho esquerdo da antiga raiz é o antigo filho direito da nova raiz</a:t>
            </a:r>
          </a:p>
          <a:p>
            <a:pPr lvl="1"/>
            <a:endParaRPr lang="pt-BR" dirty="0"/>
          </a:p>
          <a:p>
            <a:pPr lvl="1"/>
            <a:endParaRPr lang="pt-BR" dirty="0"/>
          </a:p>
        </p:txBody>
      </p:sp>
      <p:sp>
        <p:nvSpPr>
          <p:cNvPr id="91" name="CaixaDeTexto 90">
            <a:extLst>
              <a:ext uri="{FF2B5EF4-FFF2-40B4-BE49-F238E27FC236}">
                <a16:creationId xmlns:a16="http://schemas.microsoft.com/office/drawing/2014/main" id="{DB6A55AC-53E4-4104-9785-40542999D545}"/>
              </a:ext>
            </a:extLst>
          </p:cNvPr>
          <p:cNvSpPr txBox="1"/>
          <p:nvPr/>
        </p:nvSpPr>
        <p:spPr>
          <a:xfrm>
            <a:off x="3845572" y="5597592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2" name="CaixaDeTexto 91">
            <a:extLst>
              <a:ext uri="{FF2B5EF4-FFF2-40B4-BE49-F238E27FC236}">
                <a16:creationId xmlns:a16="http://schemas.microsoft.com/office/drawing/2014/main" id="{2F863C46-C32D-4D37-B1EF-BA9487C573C2}"/>
              </a:ext>
            </a:extLst>
          </p:cNvPr>
          <p:cNvSpPr txBox="1"/>
          <p:nvPr/>
        </p:nvSpPr>
        <p:spPr>
          <a:xfrm>
            <a:off x="4386702" y="560698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93" name="CaixaDeTexto 92">
            <a:extLst>
              <a:ext uri="{FF2B5EF4-FFF2-40B4-BE49-F238E27FC236}">
                <a16:creationId xmlns:a16="http://schemas.microsoft.com/office/drawing/2014/main" id="{B0E8B0B4-17B5-473A-9929-7AB9A9996F4A}"/>
              </a:ext>
            </a:extLst>
          </p:cNvPr>
          <p:cNvSpPr txBox="1"/>
          <p:nvPr/>
        </p:nvSpPr>
        <p:spPr>
          <a:xfrm>
            <a:off x="4743629" y="6400085"/>
            <a:ext cx="58251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>
                <a:solidFill>
                  <a:srgbClr val="006600"/>
                </a:solidFill>
              </a:rPr>
              <a:t>5,5</a:t>
            </a:r>
          </a:p>
        </p:txBody>
      </p:sp>
      <p:sp>
        <p:nvSpPr>
          <p:cNvPr id="94" name="CaixaDeTexto 93">
            <a:extLst>
              <a:ext uri="{FF2B5EF4-FFF2-40B4-BE49-F238E27FC236}">
                <a16:creationId xmlns:a16="http://schemas.microsoft.com/office/drawing/2014/main" id="{556AFA1B-59B0-4E45-836A-B4F993C80FA8}"/>
              </a:ext>
            </a:extLst>
          </p:cNvPr>
          <p:cNvSpPr txBox="1"/>
          <p:nvPr/>
        </p:nvSpPr>
        <p:spPr>
          <a:xfrm>
            <a:off x="5251453" y="6378317"/>
            <a:ext cx="58251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>
                <a:solidFill>
                  <a:srgbClr val="006600"/>
                </a:solidFill>
              </a:rPr>
              <a:t>6,5</a:t>
            </a:r>
          </a:p>
        </p:txBody>
      </p:sp>
      <p:sp>
        <p:nvSpPr>
          <p:cNvPr id="96" name="CaixaDeTexto 95">
            <a:extLst>
              <a:ext uri="{FF2B5EF4-FFF2-40B4-BE49-F238E27FC236}">
                <a16:creationId xmlns:a16="http://schemas.microsoft.com/office/drawing/2014/main" id="{A7D40B1A-7C9B-41D7-AA6D-5D271AB26865}"/>
              </a:ext>
            </a:extLst>
          </p:cNvPr>
          <p:cNvSpPr txBox="1"/>
          <p:nvPr/>
        </p:nvSpPr>
        <p:spPr>
          <a:xfrm>
            <a:off x="104031" y="5107182"/>
            <a:ext cx="3243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rgbClr val="FF0000"/>
                </a:solidFill>
              </a:rPr>
              <a:t>Arvore continua sendo AVL e,</a:t>
            </a:r>
          </a:p>
          <a:p>
            <a:r>
              <a:rPr lang="pt-BR" sz="2000" dirty="0">
                <a:solidFill>
                  <a:srgbClr val="FF0000"/>
                </a:solidFill>
              </a:rPr>
              <a:t>consequentemente, BST!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CaixaDeTexto 96">
                <a:extLst>
                  <a:ext uri="{FF2B5EF4-FFF2-40B4-BE49-F238E27FC236}">
                    <a16:creationId xmlns:a16="http://schemas.microsoft.com/office/drawing/2014/main" id="{46B15010-EBB5-4447-972E-AE1C94B51420}"/>
                  </a:ext>
                </a:extLst>
              </p:cNvPr>
              <p:cNvSpPr txBox="1"/>
              <p:nvPr/>
            </p:nvSpPr>
            <p:spPr>
              <a:xfrm>
                <a:off x="96550" y="6201516"/>
                <a:ext cx="375029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000" dirty="0">
                    <a:solidFill>
                      <a:srgbClr val="006600"/>
                    </a:solidFill>
                  </a:rPr>
                  <a:t>Nó 5 desbalanceado (</a:t>
                </a:r>
                <a14:m>
                  <m:oMath xmlns:m="http://schemas.openxmlformats.org/officeDocument/2006/math">
                    <m:r>
                      <a:rPr lang="pt-BR" sz="2000" b="0" i="1" smtClean="0">
                        <a:solidFill>
                          <a:srgbClr val="006600"/>
                        </a:solidFill>
                        <a:latin typeface="Cambria Math" panose="02040503050406030204" pitchFamily="18" charset="0"/>
                      </a:rPr>
                      <m:t>𝑑𝑖𝑓</m:t>
                    </m:r>
                    <m:r>
                      <a:rPr lang="pt-BR" sz="2000" b="0" i="1" smtClean="0">
                        <a:solidFill>
                          <a:srgbClr val="006600"/>
                        </a:solidFill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r>
                  <a:rPr lang="pt-BR" sz="2000" dirty="0">
                    <a:solidFill>
                      <a:srgbClr val="006600"/>
                    </a:solidFill>
                  </a:rPr>
                  <a:t>).</a:t>
                </a:r>
              </a:p>
              <a:p>
                <a:r>
                  <a:rPr lang="pt-BR" sz="2000" dirty="0" err="1">
                    <a:solidFill>
                      <a:srgbClr val="006600"/>
                    </a:solidFill>
                  </a:rPr>
                  <a:t>Ávore</a:t>
                </a:r>
                <a:r>
                  <a:rPr lang="pt-BR" sz="2000" dirty="0">
                    <a:solidFill>
                      <a:srgbClr val="006600"/>
                    </a:solidFill>
                  </a:rPr>
                  <a:t> não é AVL!</a:t>
                </a:r>
                <a:endParaRPr lang="pt-BR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7" name="CaixaDeTexto 96">
                <a:extLst>
                  <a:ext uri="{FF2B5EF4-FFF2-40B4-BE49-F238E27FC236}">
                    <a16:creationId xmlns:a16="http://schemas.microsoft.com/office/drawing/2014/main" id="{46B15010-EBB5-4447-972E-AE1C94B514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50" y="6201516"/>
                <a:ext cx="3750291" cy="707886"/>
              </a:xfrm>
              <a:prstGeom prst="rect">
                <a:avLst/>
              </a:prstGeom>
              <a:blipFill>
                <a:blip r:embed="rId2"/>
                <a:stretch>
                  <a:fillRect l="-1789" t="-4310" b="-1465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07587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0CCEC0-E654-425A-876C-65044F260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AVL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47F306F-7CE6-4D39-8F8A-F537820FD67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9512" y="1454418"/>
            <a:ext cx="8586536" cy="4641582"/>
          </a:xfrm>
        </p:spPr>
        <p:txBody>
          <a:bodyPr/>
          <a:lstStyle/>
          <a:p>
            <a:r>
              <a:rPr lang="pt-BR" dirty="0"/>
              <a:t>Tipos de desbalanceamento	</a:t>
            </a:r>
          </a:p>
          <a:p>
            <a:pPr lvl="1"/>
            <a:r>
              <a:rPr lang="pt-BR" dirty="0"/>
              <a:t>Como resolver um desbalanceamento à direta?</a:t>
            </a:r>
          </a:p>
          <a:p>
            <a:pPr lvl="1"/>
            <a:r>
              <a:rPr lang="pt-BR" dirty="0"/>
              <a:t>Rotação à esquerda!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2"/>
            <a:endParaRPr lang="pt-BR" dirty="0"/>
          </a:p>
          <a:p>
            <a:endParaRPr lang="pt-BR" dirty="0"/>
          </a:p>
          <a:p>
            <a:pPr lvl="1"/>
            <a:endParaRPr lang="en-US" dirty="0"/>
          </a:p>
          <a:p>
            <a:pPr marL="68580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4"/>
            <a:endParaRPr lang="en-US" dirty="0"/>
          </a:p>
          <a:p>
            <a:pPr lvl="1"/>
            <a:endParaRPr lang="pt-BR" dirty="0"/>
          </a:p>
        </p:txBody>
      </p:sp>
      <p:sp>
        <p:nvSpPr>
          <p:cNvPr id="101" name="Elipse 100">
            <a:extLst>
              <a:ext uri="{FF2B5EF4-FFF2-40B4-BE49-F238E27FC236}">
                <a16:creationId xmlns:a16="http://schemas.microsoft.com/office/drawing/2014/main" id="{D62B3907-4795-4A7D-9DE2-F74F4C41711C}"/>
              </a:ext>
            </a:extLst>
          </p:cNvPr>
          <p:cNvSpPr/>
          <p:nvPr/>
        </p:nvSpPr>
        <p:spPr>
          <a:xfrm>
            <a:off x="3499998" y="508788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2" name="Elipse 101">
            <a:extLst>
              <a:ext uri="{FF2B5EF4-FFF2-40B4-BE49-F238E27FC236}">
                <a16:creationId xmlns:a16="http://schemas.microsoft.com/office/drawing/2014/main" id="{2372536D-70D6-48B9-81E8-ADF4BB747FFB}"/>
              </a:ext>
            </a:extLst>
          </p:cNvPr>
          <p:cNvSpPr/>
          <p:nvPr/>
        </p:nvSpPr>
        <p:spPr>
          <a:xfrm>
            <a:off x="6015966" y="270892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3" name="Elipse 102">
            <a:extLst>
              <a:ext uri="{FF2B5EF4-FFF2-40B4-BE49-F238E27FC236}">
                <a16:creationId xmlns:a16="http://schemas.microsoft.com/office/drawing/2014/main" id="{C829E9F4-1F47-43F1-8E13-FC7624F7AE33}"/>
              </a:ext>
            </a:extLst>
          </p:cNvPr>
          <p:cNvSpPr/>
          <p:nvPr/>
        </p:nvSpPr>
        <p:spPr>
          <a:xfrm>
            <a:off x="4759099" y="339854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4" name="Elipse 103">
            <a:extLst>
              <a:ext uri="{FF2B5EF4-FFF2-40B4-BE49-F238E27FC236}">
                <a16:creationId xmlns:a16="http://schemas.microsoft.com/office/drawing/2014/main" id="{A6ACC51A-A058-438B-8942-920A779FE58C}"/>
              </a:ext>
            </a:extLst>
          </p:cNvPr>
          <p:cNvSpPr/>
          <p:nvPr/>
        </p:nvSpPr>
        <p:spPr>
          <a:xfrm>
            <a:off x="7281727" y="336136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cxnSp>
        <p:nvCxnSpPr>
          <p:cNvPr id="105" name="Conector reto 104">
            <a:extLst>
              <a:ext uri="{FF2B5EF4-FFF2-40B4-BE49-F238E27FC236}">
                <a16:creationId xmlns:a16="http://schemas.microsoft.com/office/drawing/2014/main" id="{130767CD-5D3F-4065-8C60-25499BF27DF8}"/>
              </a:ext>
            </a:extLst>
          </p:cNvPr>
          <p:cNvCxnSpPr>
            <a:cxnSpLocks/>
          </p:cNvCxnSpPr>
          <p:nvPr/>
        </p:nvCxnSpPr>
        <p:spPr>
          <a:xfrm flipH="1">
            <a:off x="5109757" y="2965691"/>
            <a:ext cx="938940" cy="47969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ector reto 105">
            <a:extLst>
              <a:ext uri="{FF2B5EF4-FFF2-40B4-BE49-F238E27FC236}">
                <a16:creationId xmlns:a16="http://schemas.microsoft.com/office/drawing/2014/main" id="{95B0896D-A978-4EF1-B3C3-D948FDC2E45D}"/>
              </a:ext>
            </a:extLst>
          </p:cNvPr>
          <p:cNvCxnSpPr>
            <a:cxnSpLocks/>
            <a:stCxn id="104" idx="0"/>
          </p:cNvCxnSpPr>
          <p:nvPr/>
        </p:nvCxnSpPr>
        <p:spPr>
          <a:xfrm flipH="1" flipV="1">
            <a:off x="6516151" y="3015132"/>
            <a:ext cx="1017604" cy="34622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reto 106">
            <a:extLst>
              <a:ext uri="{FF2B5EF4-FFF2-40B4-BE49-F238E27FC236}">
                <a16:creationId xmlns:a16="http://schemas.microsoft.com/office/drawing/2014/main" id="{8C6FB7CE-5E6B-407F-BB83-2ADB36F78CBF}"/>
              </a:ext>
            </a:extLst>
          </p:cNvPr>
          <p:cNvCxnSpPr>
            <a:cxnSpLocks/>
            <a:stCxn id="103" idx="3"/>
          </p:cNvCxnSpPr>
          <p:nvPr/>
        </p:nvCxnSpPr>
        <p:spPr>
          <a:xfrm flipH="1">
            <a:off x="4219039" y="3767316"/>
            <a:ext cx="613877" cy="59722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ector reto 107">
            <a:extLst>
              <a:ext uri="{FF2B5EF4-FFF2-40B4-BE49-F238E27FC236}">
                <a16:creationId xmlns:a16="http://schemas.microsoft.com/office/drawing/2014/main" id="{843B7152-9B77-490B-BD9A-CAA7FE9E8051}"/>
              </a:ext>
            </a:extLst>
          </p:cNvPr>
          <p:cNvCxnSpPr>
            <a:cxnSpLocks/>
          </p:cNvCxnSpPr>
          <p:nvPr/>
        </p:nvCxnSpPr>
        <p:spPr>
          <a:xfrm flipH="1">
            <a:off x="6815484" y="3717032"/>
            <a:ext cx="573717" cy="64403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 reto 108">
            <a:extLst>
              <a:ext uri="{FF2B5EF4-FFF2-40B4-BE49-F238E27FC236}">
                <a16:creationId xmlns:a16="http://schemas.microsoft.com/office/drawing/2014/main" id="{86CCA242-36A6-4B0E-907B-C2851B5D6EE0}"/>
              </a:ext>
            </a:extLst>
          </p:cNvPr>
          <p:cNvCxnSpPr>
            <a:cxnSpLocks/>
            <a:stCxn id="117" idx="0"/>
          </p:cNvCxnSpPr>
          <p:nvPr/>
        </p:nvCxnSpPr>
        <p:spPr>
          <a:xfrm flipH="1" flipV="1">
            <a:off x="7637612" y="3717033"/>
            <a:ext cx="384924" cy="64823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CaixaDeTexto 109">
            <a:extLst>
              <a:ext uri="{FF2B5EF4-FFF2-40B4-BE49-F238E27FC236}">
                <a16:creationId xmlns:a16="http://schemas.microsoft.com/office/drawing/2014/main" id="{7E9BFF0A-D5D4-4F1A-935B-3F031A607A74}"/>
              </a:ext>
            </a:extLst>
          </p:cNvPr>
          <p:cNvSpPr txBox="1"/>
          <p:nvPr/>
        </p:nvSpPr>
        <p:spPr>
          <a:xfrm>
            <a:off x="6109848" y="2740365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15</a:t>
            </a:r>
          </a:p>
        </p:txBody>
      </p:sp>
      <p:sp>
        <p:nvSpPr>
          <p:cNvPr id="111" name="CaixaDeTexto 110">
            <a:extLst>
              <a:ext uri="{FF2B5EF4-FFF2-40B4-BE49-F238E27FC236}">
                <a16:creationId xmlns:a16="http://schemas.microsoft.com/office/drawing/2014/main" id="{DC59E941-69DB-4977-A419-9A880A833D07}"/>
              </a:ext>
            </a:extLst>
          </p:cNvPr>
          <p:cNvSpPr txBox="1"/>
          <p:nvPr/>
        </p:nvSpPr>
        <p:spPr>
          <a:xfrm>
            <a:off x="4831706" y="3426272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7</a:t>
            </a:r>
          </a:p>
        </p:txBody>
      </p:sp>
      <p:sp>
        <p:nvSpPr>
          <p:cNvPr id="112" name="CaixaDeTexto 111">
            <a:extLst>
              <a:ext uri="{FF2B5EF4-FFF2-40B4-BE49-F238E27FC236}">
                <a16:creationId xmlns:a16="http://schemas.microsoft.com/office/drawing/2014/main" id="{C61B7E39-E73D-44CD-A644-E1737318E3D1}"/>
              </a:ext>
            </a:extLst>
          </p:cNvPr>
          <p:cNvSpPr txBox="1"/>
          <p:nvPr/>
        </p:nvSpPr>
        <p:spPr>
          <a:xfrm>
            <a:off x="7312994" y="341718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20</a:t>
            </a:r>
          </a:p>
        </p:txBody>
      </p:sp>
      <p:sp>
        <p:nvSpPr>
          <p:cNvPr id="113" name="Elipse 112">
            <a:extLst>
              <a:ext uri="{FF2B5EF4-FFF2-40B4-BE49-F238E27FC236}">
                <a16:creationId xmlns:a16="http://schemas.microsoft.com/office/drawing/2014/main" id="{1C1D14F1-0591-48E5-8792-B864A36EAFA9}"/>
              </a:ext>
            </a:extLst>
          </p:cNvPr>
          <p:cNvSpPr/>
          <p:nvPr/>
        </p:nvSpPr>
        <p:spPr>
          <a:xfrm>
            <a:off x="3967011" y="436510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4" name="CaixaDeTexto 113">
            <a:extLst>
              <a:ext uri="{FF2B5EF4-FFF2-40B4-BE49-F238E27FC236}">
                <a16:creationId xmlns:a16="http://schemas.microsoft.com/office/drawing/2014/main" id="{31AD8D06-0D86-4941-8DB5-F4EDE9B1387B}"/>
              </a:ext>
            </a:extLst>
          </p:cNvPr>
          <p:cNvSpPr txBox="1"/>
          <p:nvPr/>
        </p:nvSpPr>
        <p:spPr>
          <a:xfrm>
            <a:off x="4039618" y="4392836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5</a:t>
            </a:r>
          </a:p>
        </p:txBody>
      </p:sp>
      <p:sp>
        <p:nvSpPr>
          <p:cNvPr id="115" name="Elipse 114">
            <a:extLst>
              <a:ext uri="{FF2B5EF4-FFF2-40B4-BE49-F238E27FC236}">
                <a16:creationId xmlns:a16="http://schemas.microsoft.com/office/drawing/2014/main" id="{83D5F766-A6E2-4992-A375-8C5ADF5A1E67}"/>
              </a:ext>
            </a:extLst>
          </p:cNvPr>
          <p:cNvSpPr/>
          <p:nvPr/>
        </p:nvSpPr>
        <p:spPr>
          <a:xfrm>
            <a:off x="6524056" y="4365271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6" name="CaixaDeTexto 115">
            <a:extLst>
              <a:ext uri="{FF2B5EF4-FFF2-40B4-BE49-F238E27FC236}">
                <a16:creationId xmlns:a16="http://schemas.microsoft.com/office/drawing/2014/main" id="{F6CDCA37-19DE-4DC9-809B-51B58D5B05AD}"/>
              </a:ext>
            </a:extLst>
          </p:cNvPr>
          <p:cNvSpPr txBox="1"/>
          <p:nvPr/>
        </p:nvSpPr>
        <p:spPr>
          <a:xfrm>
            <a:off x="6596663" y="4393003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18</a:t>
            </a:r>
          </a:p>
        </p:txBody>
      </p:sp>
      <p:sp>
        <p:nvSpPr>
          <p:cNvPr id="117" name="Elipse 116">
            <a:extLst>
              <a:ext uri="{FF2B5EF4-FFF2-40B4-BE49-F238E27FC236}">
                <a16:creationId xmlns:a16="http://schemas.microsoft.com/office/drawing/2014/main" id="{1570DA0E-0D29-4190-A7DC-D90BA1C31FC8}"/>
              </a:ext>
            </a:extLst>
          </p:cNvPr>
          <p:cNvSpPr/>
          <p:nvPr/>
        </p:nvSpPr>
        <p:spPr>
          <a:xfrm>
            <a:off x="7770508" y="4365271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8" name="CaixaDeTexto 117">
            <a:extLst>
              <a:ext uri="{FF2B5EF4-FFF2-40B4-BE49-F238E27FC236}">
                <a16:creationId xmlns:a16="http://schemas.microsoft.com/office/drawing/2014/main" id="{F56B6CE7-DC66-403A-B2AF-21F72EB0780F}"/>
              </a:ext>
            </a:extLst>
          </p:cNvPr>
          <p:cNvSpPr txBox="1"/>
          <p:nvPr/>
        </p:nvSpPr>
        <p:spPr>
          <a:xfrm>
            <a:off x="7843115" y="4393003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25</a:t>
            </a:r>
          </a:p>
        </p:txBody>
      </p:sp>
      <p:sp>
        <p:nvSpPr>
          <p:cNvPr id="119" name="CaixaDeTexto 118">
            <a:extLst>
              <a:ext uri="{FF2B5EF4-FFF2-40B4-BE49-F238E27FC236}">
                <a16:creationId xmlns:a16="http://schemas.microsoft.com/office/drawing/2014/main" id="{66D7C2D0-0086-43EF-9406-7FE8E09B8E66}"/>
              </a:ext>
            </a:extLst>
          </p:cNvPr>
          <p:cNvSpPr txBox="1"/>
          <p:nvPr/>
        </p:nvSpPr>
        <p:spPr>
          <a:xfrm>
            <a:off x="3564487" y="5103857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3</a:t>
            </a:r>
          </a:p>
        </p:txBody>
      </p:sp>
      <p:cxnSp>
        <p:nvCxnSpPr>
          <p:cNvPr id="120" name="Conector reto 119">
            <a:extLst>
              <a:ext uri="{FF2B5EF4-FFF2-40B4-BE49-F238E27FC236}">
                <a16:creationId xmlns:a16="http://schemas.microsoft.com/office/drawing/2014/main" id="{DA5CFD21-90DE-4943-A17C-4DF19C62A636}"/>
              </a:ext>
            </a:extLst>
          </p:cNvPr>
          <p:cNvCxnSpPr>
            <a:cxnSpLocks/>
          </p:cNvCxnSpPr>
          <p:nvPr/>
        </p:nvCxnSpPr>
        <p:spPr>
          <a:xfrm flipH="1">
            <a:off x="3800178" y="4770515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ector reto 121">
            <a:extLst>
              <a:ext uri="{FF2B5EF4-FFF2-40B4-BE49-F238E27FC236}">
                <a16:creationId xmlns:a16="http://schemas.microsoft.com/office/drawing/2014/main" id="{71FC5FD7-6DFE-4948-881B-D6879AC56425}"/>
              </a:ext>
            </a:extLst>
          </p:cNvPr>
          <p:cNvCxnSpPr>
            <a:cxnSpLocks/>
          </p:cNvCxnSpPr>
          <p:nvPr/>
        </p:nvCxnSpPr>
        <p:spPr>
          <a:xfrm>
            <a:off x="5177010" y="3793408"/>
            <a:ext cx="179422" cy="59285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Elipse 122">
            <a:extLst>
              <a:ext uri="{FF2B5EF4-FFF2-40B4-BE49-F238E27FC236}">
                <a16:creationId xmlns:a16="http://schemas.microsoft.com/office/drawing/2014/main" id="{17E594FE-3028-4E00-B294-5DC7EE492E06}"/>
              </a:ext>
            </a:extLst>
          </p:cNvPr>
          <p:cNvSpPr/>
          <p:nvPr/>
        </p:nvSpPr>
        <p:spPr>
          <a:xfrm>
            <a:off x="5104403" y="438682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4" name="CaixaDeTexto 123">
            <a:extLst>
              <a:ext uri="{FF2B5EF4-FFF2-40B4-BE49-F238E27FC236}">
                <a16:creationId xmlns:a16="http://schemas.microsoft.com/office/drawing/2014/main" id="{68C4C8EE-A717-4142-8EC4-5AEEA6859517}"/>
              </a:ext>
            </a:extLst>
          </p:cNvPr>
          <p:cNvSpPr txBox="1"/>
          <p:nvPr/>
        </p:nvSpPr>
        <p:spPr>
          <a:xfrm>
            <a:off x="5177010" y="4414560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9</a:t>
            </a:r>
          </a:p>
        </p:txBody>
      </p:sp>
      <p:sp>
        <p:nvSpPr>
          <p:cNvPr id="125" name="Elipse 124">
            <a:extLst>
              <a:ext uri="{FF2B5EF4-FFF2-40B4-BE49-F238E27FC236}">
                <a16:creationId xmlns:a16="http://schemas.microsoft.com/office/drawing/2014/main" id="{A9F2EF47-20DC-4256-B5BE-124BA9901CBA}"/>
              </a:ext>
            </a:extLst>
          </p:cNvPr>
          <p:cNvSpPr/>
          <p:nvPr/>
        </p:nvSpPr>
        <p:spPr>
          <a:xfrm>
            <a:off x="4206974" y="5099515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6" name="CaixaDeTexto 125">
            <a:extLst>
              <a:ext uri="{FF2B5EF4-FFF2-40B4-BE49-F238E27FC236}">
                <a16:creationId xmlns:a16="http://schemas.microsoft.com/office/drawing/2014/main" id="{98FBD903-C6D3-4B4A-AFAF-6F84357E2F05}"/>
              </a:ext>
            </a:extLst>
          </p:cNvPr>
          <p:cNvSpPr txBox="1"/>
          <p:nvPr/>
        </p:nvSpPr>
        <p:spPr>
          <a:xfrm>
            <a:off x="4239745" y="5099515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6</a:t>
            </a:r>
          </a:p>
        </p:txBody>
      </p:sp>
      <p:cxnSp>
        <p:nvCxnSpPr>
          <p:cNvPr id="127" name="Conector reto 126">
            <a:extLst>
              <a:ext uri="{FF2B5EF4-FFF2-40B4-BE49-F238E27FC236}">
                <a16:creationId xmlns:a16="http://schemas.microsoft.com/office/drawing/2014/main" id="{FEBB9B23-2B6F-4B6D-AFF1-0C0D6CE8418D}"/>
              </a:ext>
            </a:extLst>
          </p:cNvPr>
          <p:cNvCxnSpPr>
            <a:cxnSpLocks/>
            <a:stCxn id="114" idx="2"/>
          </p:cNvCxnSpPr>
          <p:nvPr/>
        </p:nvCxnSpPr>
        <p:spPr>
          <a:xfrm>
            <a:off x="4273345" y="4792946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Elipse 127">
            <a:extLst>
              <a:ext uri="{FF2B5EF4-FFF2-40B4-BE49-F238E27FC236}">
                <a16:creationId xmlns:a16="http://schemas.microsoft.com/office/drawing/2014/main" id="{5DA847B3-1E56-4FC7-9483-5D09597DAB79}"/>
              </a:ext>
            </a:extLst>
          </p:cNvPr>
          <p:cNvSpPr/>
          <p:nvPr/>
        </p:nvSpPr>
        <p:spPr>
          <a:xfrm>
            <a:off x="6097272" y="510546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9" name="CaixaDeTexto 128">
            <a:extLst>
              <a:ext uri="{FF2B5EF4-FFF2-40B4-BE49-F238E27FC236}">
                <a16:creationId xmlns:a16="http://schemas.microsoft.com/office/drawing/2014/main" id="{5EC546C3-5776-4736-88FA-A847141B0C05}"/>
              </a:ext>
            </a:extLst>
          </p:cNvPr>
          <p:cNvSpPr txBox="1"/>
          <p:nvPr/>
        </p:nvSpPr>
        <p:spPr>
          <a:xfrm>
            <a:off x="6084168" y="5121435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17</a:t>
            </a:r>
          </a:p>
        </p:txBody>
      </p:sp>
      <p:cxnSp>
        <p:nvCxnSpPr>
          <p:cNvPr id="130" name="Conector reto 129">
            <a:extLst>
              <a:ext uri="{FF2B5EF4-FFF2-40B4-BE49-F238E27FC236}">
                <a16:creationId xmlns:a16="http://schemas.microsoft.com/office/drawing/2014/main" id="{5262E396-B90E-4A6F-A25A-0136A98DAC2A}"/>
              </a:ext>
            </a:extLst>
          </p:cNvPr>
          <p:cNvCxnSpPr>
            <a:cxnSpLocks/>
          </p:cNvCxnSpPr>
          <p:nvPr/>
        </p:nvCxnSpPr>
        <p:spPr>
          <a:xfrm flipH="1">
            <a:off x="6397452" y="4788093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Elipse 130">
            <a:extLst>
              <a:ext uri="{FF2B5EF4-FFF2-40B4-BE49-F238E27FC236}">
                <a16:creationId xmlns:a16="http://schemas.microsoft.com/office/drawing/2014/main" id="{06EBC977-37AD-488A-9C5A-93CCAB9253AB}"/>
              </a:ext>
            </a:extLst>
          </p:cNvPr>
          <p:cNvSpPr/>
          <p:nvPr/>
        </p:nvSpPr>
        <p:spPr>
          <a:xfrm>
            <a:off x="6804248" y="5117093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2" name="CaixaDeTexto 131">
            <a:extLst>
              <a:ext uri="{FF2B5EF4-FFF2-40B4-BE49-F238E27FC236}">
                <a16:creationId xmlns:a16="http://schemas.microsoft.com/office/drawing/2014/main" id="{A4B981E9-094D-4227-8BFE-F7153FD43D2F}"/>
              </a:ext>
            </a:extLst>
          </p:cNvPr>
          <p:cNvSpPr txBox="1"/>
          <p:nvPr/>
        </p:nvSpPr>
        <p:spPr>
          <a:xfrm>
            <a:off x="6837019" y="5117093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19</a:t>
            </a:r>
          </a:p>
        </p:txBody>
      </p:sp>
      <p:cxnSp>
        <p:nvCxnSpPr>
          <p:cNvPr id="133" name="Conector reto 132">
            <a:extLst>
              <a:ext uri="{FF2B5EF4-FFF2-40B4-BE49-F238E27FC236}">
                <a16:creationId xmlns:a16="http://schemas.microsoft.com/office/drawing/2014/main" id="{79888DFE-F461-4BF0-B3F5-3888C8162225}"/>
              </a:ext>
            </a:extLst>
          </p:cNvPr>
          <p:cNvCxnSpPr>
            <a:cxnSpLocks/>
          </p:cNvCxnSpPr>
          <p:nvPr/>
        </p:nvCxnSpPr>
        <p:spPr>
          <a:xfrm>
            <a:off x="6870619" y="4810524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Elipse 133">
            <a:extLst>
              <a:ext uri="{FF2B5EF4-FFF2-40B4-BE49-F238E27FC236}">
                <a16:creationId xmlns:a16="http://schemas.microsoft.com/office/drawing/2014/main" id="{9471447D-2939-482F-89E8-238F29963366}"/>
              </a:ext>
            </a:extLst>
          </p:cNvPr>
          <p:cNvSpPr/>
          <p:nvPr/>
        </p:nvSpPr>
        <p:spPr>
          <a:xfrm>
            <a:off x="7465424" y="510546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5" name="CaixaDeTexto 134">
            <a:extLst>
              <a:ext uri="{FF2B5EF4-FFF2-40B4-BE49-F238E27FC236}">
                <a16:creationId xmlns:a16="http://schemas.microsoft.com/office/drawing/2014/main" id="{F888564D-7844-47FF-A656-0E90E551BF79}"/>
              </a:ext>
            </a:extLst>
          </p:cNvPr>
          <p:cNvSpPr txBox="1"/>
          <p:nvPr/>
        </p:nvSpPr>
        <p:spPr>
          <a:xfrm>
            <a:off x="7529913" y="5121435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23</a:t>
            </a:r>
          </a:p>
        </p:txBody>
      </p:sp>
      <p:cxnSp>
        <p:nvCxnSpPr>
          <p:cNvPr id="136" name="Conector reto 135">
            <a:extLst>
              <a:ext uri="{FF2B5EF4-FFF2-40B4-BE49-F238E27FC236}">
                <a16:creationId xmlns:a16="http://schemas.microsoft.com/office/drawing/2014/main" id="{5DD955E3-85F9-4372-96BF-C6E4D6903D2D}"/>
              </a:ext>
            </a:extLst>
          </p:cNvPr>
          <p:cNvCxnSpPr>
            <a:cxnSpLocks/>
            <a:stCxn id="117" idx="3"/>
          </p:cNvCxnSpPr>
          <p:nvPr/>
        </p:nvCxnSpPr>
        <p:spPr>
          <a:xfrm flipH="1">
            <a:off x="7765605" y="4734047"/>
            <a:ext cx="78720" cy="41013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Elipse 136">
            <a:extLst>
              <a:ext uri="{FF2B5EF4-FFF2-40B4-BE49-F238E27FC236}">
                <a16:creationId xmlns:a16="http://schemas.microsoft.com/office/drawing/2014/main" id="{50408C2A-1CF4-4722-A33A-7AE90BCEA82C}"/>
              </a:ext>
            </a:extLst>
          </p:cNvPr>
          <p:cNvSpPr/>
          <p:nvPr/>
        </p:nvSpPr>
        <p:spPr>
          <a:xfrm>
            <a:off x="8172400" y="5117093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8" name="CaixaDeTexto 137">
            <a:extLst>
              <a:ext uri="{FF2B5EF4-FFF2-40B4-BE49-F238E27FC236}">
                <a16:creationId xmlns:a16="http://schemas.microsoft.com/office/drawing/2014/main" id="{59881AF3-1B63-46C3-A1F6-3FCA2897DF5A}"/>
              </a:ext>
            </a:extLst>
          </p:cNvPr>
          <p:cNvSpPr txBox="1"/>
          <p:nvPr/>
        </p:nvSpPr>
        <p:spPr>
          <a:xfrm>
            <a:off x="8205171" y="5117093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28</a:t>
            </a:r>
          </a:p>
        </p:txBody>
      </p:sp>
      <p:cxnSp>
        <p:nvCxnSpPr>
          <p:cNvPr id="139" name="Conector reto 138">
            <a:extLst>
              <a:ext uri="{FF2B5EF4-FFF2-40B4-BE49-F238E27FC236}">
                <a16:creationId xmlns:a16="http://schemas.microsoft.com/office/drawing/2014/main" id="{AD024DB0-6291-4E03-A950-414A30ACA8DB}"/>
              </a:ext>
            </a:extLst>
          </p:cNvPr>
          <p:cNvCxnSpPr>
            <a:cxnSpLocks/>
          </p:cNvCxnSpPr>
          <p:nvPr/>
        </p:nvCxnSpPr>
        <p:spPr>
          <a:xfrm>
            <a:off x="8198835" y="4767907"/>
            <a:ext cx="168143" cy="35999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Elipse 139">
            <a:extLst>
              <a:ext uri="{FF2B5EF4-FFF2-40B4-BE49-F238E27FC236}">
                <a16:creationId xmlns:a16="http://schemas.microsoft.com/office/drawing/2014/main" id="{D49064CA-9CCA-4D1F-9B96-1F78A21217AC}"/>
              </a:ext>
            </a:extLst>
          </p:cNvPr>
          <p:cNvSpPr/>
          <p:nvPr/>
        </p:nvSpPr>
        <p:spPr>
          <a:xfrm>
            <a:off x="5663419" y="5838481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1" name="CaixaDeTexto 140">
            <a:extLst>
              <a:ext uri="{FF2B5EF4-FFF2-40B4-BE49-F238E27FC236}">
                <a16:creationId xmlns:a16="http://schemas.microsoft.com/office/drawing/2014/main" id="{48204F99-4C69-405C-B09B-44B78CD56B85}"/>
              </a:ext>
            </a:extLst>
          </p:cNvPr>
          <p:cNvSpPr txBox="1"/>
          <p:nvPr/>
        </p:nvSpPr>
        <p:spPr>
          <a:xfrm>
            <a:off x="5727908" y="5854450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16</a:t>
            </a:r>
          </a:p>
        </p:txBody>
      </p:sp>
      <p:cxnSp>
        <p:nvCxnSpPr>
          <p:cNvPr id="142" name="Conector reto 141">
            <a:extLst>
              <a:ext uri="{FF2B5EF4-FFF2-40B4-BE49-F238E27FC236}">
                <a16:creationId xmlns:a16="http://schemas.microsoft.com/office/drawing/2014/main" id="{3F736A25-F0F8-464C-9A7E-48CCD3DB8611}"/>
              </a:ext>
            </a:extLst>
          </p:cNvPr>
          <p:cNvCxnSpPr>
            <a:cxnSpLocks/>
          </p:cNvCxnSpPr>
          <p:nvPr/>
        </p:nvCxnSpPr>
        <p:spPr>
          <a:xfrm flipH="1">
            <a:off x="5910385" y="5456664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Elipse 142">
            <a:extLst>
              <a:ext uri="{FF2B5EF4-FFF2-40B4-BE49-F238E27FC236}">
                <a16:creationId xmlns:a16="http://schemas.microsoft.com/office/drawing/2014/main" id="{4A182067-E7E0-4B8D-8DC5-CEEA9CD003F3}"/>
              </a:ext>
            </a:extLst>
          </p:cNvPr>
          <p:cNvSpPr/>
          <p:nvPr/>
        </p:nvSpPr>
        <p:spPr>
          <a:xfrm>
            <a:off x="6370395" y="585010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4" name="CaixaDeTexto 143">
            <a:extLst>
              <a:ext uri="{FF2B5EF4-FFF2-40B4-BE49-F238E27FC236}">
                <a16:creationId xmlns:a16="http://schemas.microsoft.com/office/drawing/2014/main" id="{B8A32D29-FA42-4898-B881-9FB5FCDDC7ED}"/>
              </a:ext>
            </a:extLst>
          </p:cNvPr>
          <p:cNvSpPr txBox="1"/>
          <p:nvPr/>
        </p:nvSpPr>
        <p:spPr>
          <a:xfrm>
            <a:off x="6281889" y="5863688"/>
            <a:ext cx="8785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17,5</a:t>
            </a:r>
          </a:p>
        </p:txBody>
      </p:sp>
      <p:cxnSp>
        <p:nvCxnSpPr>
          <p:cNvPr id="145" name="Conector reto 144">
            <a:extLst>
              <a:ext uri="{FF2B5EF4-FFF2-40B4-BE49-F238E27FC236}">
                <a16:creationId xmlns:a16="http://schemas.microsoft.com/office/drawing/2014/main" id="{DCBABB5E-3151-4F09-84B5-CB6BE4517818}"/>
              </a:ext>
            </a:extLst>
          </p:cNvPr>
          <p:cNvCxnSpPr>
            <a:cxnSpLocks/>
          </p:cNvCxnSpPr>
          <p:nvPr/>
        </p:nvCxnSpPr>
        <p:spPr>
          <a:xfrm>
            <a:off x="6436766" y="5543539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Elipse 145">
            <a:extLst>
              <a:ext uri="{FF2B5EF4-FFF2-40B4-BE49-F238E27FC236}">
                <a16:creationId xmlns:a16="http://schemas.microsoft.com/office/drawing/2014/main" id="{58AE2EED-9E3E-4AA3-8AF3-EFB8BAE69EA7}"/>
              </a:ext>
            </a:extLst>
          </p:cNvPr>
          <p:cNvSpPr/>
          <p:nvPr/>
        </p:nvSpPr>
        <p:spPr>
          <a:xfrm>
            <a:off x="7755129" y="5848425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7" name="CaixaDeTexto 146">
            <a:extLst>
              <a:ext uri="{FF2B5EF4-FFF2-40B4-BE49-F238E27FC236}">
                <a16:creationId xmlns:a16="http://schemas.microsoft.com/office/drawing/2014/main" id="{53BD37EB-B3DA-45DF-AF54-F7AF9B7D9E28}"/>
              </a:ext>
            </a:extLst>
          </p:cNvPr>
          <p:cNvSpPr txBox="1"/>
          <p:nvPr/>
        </p:nvSpPr>
        <p:spPr>
          <a:xfrm>
            <a:off x="7819618" y="5864394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27</a:t>
            </a:r>
          </a:p>
        </p:txBody>
      </p:sp>
      <p:cxnSp>
        <p:nvCxnSpPr>
          <p:cNvPr id="148" name="Conector reto 147">
            <a:extLst>
              <a:ext uri="{FF2B5EF4-FFF2-40B4-BE49-F238E27FC236}">
                <a16:creationId xmlns:a16="http://schemas.microsoft.com/office/drawing/2014/main" id="{8130E57E-B39E-4EFC-982B-5783845F6958}"/>
              </a:ext>
            </a:extLst>
          </p:cNvPr>
          <p:cNvCxnSpPr>
            <a:cxnSpLocks/>
          </p:cNvCxnSpPr>
          <p:nvPr/>
        </p:nvCxnSpPr>
        <p:spPr>
          <a:xfrm flipH="1">
            <a:off x="8055309" y="5531052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Elipse 148">
            <a:extLst>
              <a:ext uri="{FF2B5EF4-FFF2-40B4-BE49-F238E27FC236}">
                <a16:creationId xmlns:a16="http://schemas.microsoft.com/office/drawing/2014/main" id="{971BFA72-F783-4EA0-9932-73BE0C6E835B}"/>
              </a:ext>
            </a:extLst>
          </p:cNvPr>
          <p:cNvSpPr/>
          <p:nvPr/>
        </p:nvSpPr>
        <p:spPr>
          <a:xfrm>
            <a:off x="8462105" y="586005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0" name="CaixaDeTexto 149">
            <a:extLst>
              <a:ext uri="{FF2B5EF4-FFF2-40B4-BE49-F238E27FC236}">
                <a16:creationId xmlns:a16="http://schemas.microsoft.com/office/drawing/2014/main" id="{E77CC458-F027-4046-8280-A7D2EC002294}"/>
              </a:ext>
            </a:extLst>
          </p:cNvPr>
          <p:cNvSpPr txBox="1"/>
          <p:nvPr/>
        </p:nvSpPr>
        <p:spPr>
          <a:xfrm>
            <a:off x="8494876" y="5860052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30</a:t>
            </a:r>
          </a:p>
        </p:txBody>
      </p:sp>
      <p:cxnSp>
        <p:nvCxnSpPr>
          <p:cNvPr id="151" name="Conector reto 150">
            <a:extLst>
              <a:ext uri="{FF2B5EF4-FFF2-40B4-BE49-F238E27FC236}">
                <a16:creationId xmlns:a16="http://schemas.microsoft.com/office/drawing/2014/main" id="{63A60EEC-BE68-4B2B-AC0F-8CD704978E6A}"/>
              </a:ext>
            </a:extLst>
          </p:cNvPr>
          <p:cNvCxnSpPr>
            <a:cxnSpLocks/>
          </p:cNvCxnSpPr>
          <p:nvPr/>
        </p:nvCxnSpPr>
        <p:spPr>
          <a:xfrm>
            <a:off x="8528476" y="5553483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ector reto 163">
            <a:extLst>
              <a:ext uri="{FF2B5EF4-FFF2-40B4-BE49-F238E27FC236}">
                <a16:creationId xmlns:a16="http://schemas.microsoft.com/office/drawing/2014/main" id="{4B95839D-1802-41EF-8D73-CD07FDEDC078}"/>
              </a:ext>
            </a:extLst>
          </p:cNvPr>
          <p:cNvCxnSpPr>
            <a:cxnSpLocks/>
            <a:endCxn id="165" idx="0"/>
          </p:cNvCxnSpPr>
          <p:nvPr/>
        </p:nvCxnSpPr>
        <p:spPr>
          <a:xfrm flipH="1">
            <a:off x="7717452" y="6246147"/>
            <a:ext cx="102168" cy="247695"/>
          </a:xfrm>
          <a:prstGeom prst="line">
            <a:avLst/>
          </a:prstGeom>
          <a:ln w="25400"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Elipse 164">
            <a:extLst>
              <a:ext uri="{FF2B5EF4-FFF2-40B4-BE49-F238E27FC236}">
                <a16:creationId xmlns:a16="http://schemas.microsoft.com/office/drawing/2014/main" id="{A7D9AD47-7D70-463D-8283-57C778675D18}"/>
              </a:ext>
            </a:extLst>
          </p:cNvPr>
          <p:cNvSpPr/>
          <p:nvPr/>
        </p:nvSpPr>
        <p:spPr>
          <a:xfrm>
            <a:off x="7546585" y="6493842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66" name="Conector reto 165">
            <a:extLst>
              <a:ext uri="{FF2B5EF4-FFF2-40B4-BE49-F238E27FC236}">
                <a16:creationId xmlns:a16="http://schemas.microsoft.com/office/drawing/2014/main" id="{98FFCC8C-7217-44DC-AA01-BCA9009EA8CE}"/>
              </a:ext>
            </a:extLst>
          </p:cNvPr>
          <p:cNvCxnSpPr>
            <a:cxnSpLocks/>
            <a:stCxn id="147" idx="2"/>
            <a:endCxn id="167" idx="0"/>
          </p:cNvCxnSpPr>
          <p:nvPr/>
        </p:nvCxnSpPr>
        <p:spPr>
          <a:xfrm>
            <a:off x="8053345" y="6264504"/>
            <a:ext cx="128862" cy="227318"/>
          </a:xfrm>
          <a:prstGeom prst="line">
            <a:avLst/>
          </a:prstGeom>
          <a:ln w="25400"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Elipse 166">
            <a:extLst>
              <a:ext uri="{FF2B5EF4-FFF2-40B4-BE49-F238E27FC236}">
                <a16:creationId xmlns:a16="http://schemas.microsoft.com/office/drawing/2014/main" id="{3163BD2F-9AFF-4DB1-A575-314B5FB277B5}"/>
              </a:ext>
            </a:extLst>
          </p:cNvPr>
          <p:cNvSpPr/>
          <p:nvPr/>
        </p:nvSpPr>
        <p:spPr>
          <a:xfrm>
            <a:off x="8011340" y="6491822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8" name="CaixaDeTexto 167">
                <a:extLst>
                  <a:ext uri="{FF2B5EF4-FFF2-40B4-BE49-F238E27FC236}">
                    <a16:creationId xmlns:a16="http://schemas.microsoft.com/office/drawing/2014/main" id="{5AC586FF-D874-44E0-958A-6EF521FBE5FD}"/>
                  </a:ext>
                </a:extLst>
              </p:cNvPr>
              <p:cNvSpPr txBox="1"/>
              <p:nvPr/>
            </p:nvSpPr>
            <p:spPr>
              <a:xfrm>
                <a:off x="7457874" y="4087664"/>
                <a:ext cx="1606265" cy="36933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pt-BR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=−1→−2</m:t>
                      </m:r>
                    </m:oMath>
                  </m:oMathPara>
                </a14:m>
                <a:endParaRPr lang="pt-B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8" name="CaixaDeTexto 167">
                <a:extLst>
                  <a:ext uri="{FF2B5EF4-FFF2-40B4-BE49-F238E27FC236}">
                    <a16:creationId xmlns:a16="http://schemas.microsoft.com/office/drawing/2014/main" id="{5AC586FF-D874-44E0-958A-6EF521FBE5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7874" y="4087664"/>
                <a:ext cx="1606265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9" name="Conector reto 168">
            <a:extLst>
              <a:ext uri="{FF2B5EF4-FFF2-40B4-BE49-F238E27FC236}">
                <a16:creationId xmlns:a16="http://schemas.microsoft.com/office/drawing/2014/main" id="{1CE891B7-591A-4FD8-9546-8967C3974CB6}"/>
              </a:ext>
            </a:extLst>
          </p:cNvPr>
          <p:cNvCxnSpPr>
            <a:cxnSpLocks/>
          </p:cNvCxnSpPr>
          <p:nvPr/>
        </p:nvCxnSpPr>
        <p:spPr>
          <a:xfrm flipH="1">
            <a:off x="8566500" y="6292100"/>
            <a:ext cx="47228" cy="186011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Elipse 169">
            <a:extLst>
              <a:ext uri="{FF2B5EF4-FFF2-40B4-BE49-F238E27FC236}">
                <a16:creationId xmlns:a16="http://schemas.microsoft.com/office/drawing/2014/main" id="{962ACC28-47E6-4105-8672-79F1EEADDB09}"/>
              </a:ext>
            </a:extLst>
          </p:cNvPr>
          <p:cNvSpPr/>
          <p:nvPr/>
        </p:nvSpPr>
        <p:spPr>
          <a:xfrm>
            <a:off x="8419247" y="6500334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71" name="Conector reto 170">
            <a:extLst>
              <a:ext uri="{FF2B5EF4-FFF2-40B4-BE49-F238E27FC236}">
                <a16:creationId xmlns:a16="http://schemas.microsoft.com/office/drawing/2014/main" id="{8D5EA492-F4F6-442F-AC24-E85AABE109E7}"/>
              </a:ext>
            </a:extLst>
          </p:cNvPr>
          <p:cNvCxnSpPr>
            <a:cxnSpLocks/>
          </p:cNvCxnSpPr>
          <p:nvPr/>
        </p:nvCxnSpPr>
        <p:spPr>
          <a:xfrm>
            <a:off x="8928781" y="6246147"/>
            <a:ext cx="126179" cy="281967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Elipse 171">
            <a:extLst>
              <a:ext uri="{FF2B5EF4-FFF2-40B4-BE49-F238E27FC236}">
                <a16:creationId xmlns:a16="http://schemas.microsoft.com/office/drawing/2014/main" id="{B7708249-D2D4-411F-8A45-F244E54B7830}"/>
              </a:ext>
            </a:extLst>
          </p:cNvPr>
          <p:cNvSpPr/>
          <p:nvPr/>
        </p:nvSpPr>
        <p:spPr>
          <a:xfrm>
            <a:off x="8904787" y="6492234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92808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0CCEC0-E654-425A-876C-65044F260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AVL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47F306F-7CE6-4D39-8F8A-F537820FD67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9512" y="1454418"/>
            <a:ext cx="8586536" cy="4641582"/>
          </a:xfrm>
        </p:spPr>
        <p:txBody>
          <a:bodyPr/>
          <a:lstStyle/>
          <a:p>
            <a:r>
              <a:rPr lang="pt-BR" dirty="0"/>
              <a:t>Considere a inserção de um dos nós em verde ou vermelho	</a:t>
            </a:r>
          </a:p>
          <a:p>
            <a:pPr lvl="1"/>
            <a:r>
              <a:rPr lang="pt-BR" dirty="0"/>
              <a:t>Como resolver um desbalanceamento à direta?</a:t>
            </a:r>
          </a:p>
          <a:p>
            <a:pPr lvl="1"/>
            <a:r>
              <a:rPr lang="pt-BR" dirty="0"/>
              <a:t>Rotação à esquerda!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2"/>
            <a:endParaRPr lang="pt-BR" dirty="0"/>
          </a:p>
          <a:p>
            <a:endParaRPr lang="pt-BR" dirty="0"/>
          </a:p>
          <a:p>
            <a:pPr lvl="1"/>
            <a:endParaRPr lang="en-US" dirty="0"/>
          </a:p>
          <a:p>
            <a:pPr marL="68580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4"/>
            <a:endParaRPr lang="en-US" dirty="0"/>
          </a:p>
          <a:p>
            <a:pPr lvl="1"/>
            <a:endParaRPr lang="pt-BR" dirty="0"/>
          </a:p>
        </p:txBody>
      </p:sp>
      <p:sp>
        <p:nvSpPr>
          <p:cNvPr id="101" name="Elipse 100">
            <a:extLst>
              <a:ext uri="{FF2B5EF4-FFF2-40B4-BE49-F238E27FC236}">
                <a16:creationId xmlns:a16="http://schemas.microsoft.com/office/drawing/2014/main" id="{D62B3907-4795-4A7D-9DE2-F74F4C41711C}"/>
              </a:ext>
            </a:extLst>
          </p:cNvPr>
          <p:cNvSpPr/>
          <p:nvPr/>
        </p:nvSpPr>
        <p:spPr>
          <a:xfrm>
            <a:off x="3499998" y="508788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2" name="Elipse 101">
            <a:extLst>
              <a:ext uri="{FF2B5EF4-FFF2-40B4-BE49-F238E27FC236}">
                <a16:creationId xmlns:a16="http://schemas.microsoft.com/office/drawing/2014/main" id="{2372536D-70D6-48B9-81E8-ADF4BB747FFB}"/>
              </a:ext>
            </a:extLst>
          </p:cNvPr>
          <p:cNvSpPr/>
          <p:nvPr/>
        </p:nvSpPr>
        <p:spPr>
          <a:xfrm>
            <a:off x="6015966" y="270892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3" name="Elipse 102">
            <a:extLst>
              <a:ext uri="{FF2B5EF4-FFF2-40B4-BE49-F238E27FC236}">
                <a16:creationId xmlns:a16="http://schemas.microsoft.com/office/drawing/2014/main" id="{C829E9F4-1F47-43F1-8E13-FC7624F7AE33}"/>
              </a:ext>
            </a:extLst>
          </p:cNvPr>
          <p:cNvSpPr/>
          <p:nvPr/>
        </p:nvSpPr>
        <p:spPr>
          <a:xfrm>
            <a:off x="4759099" y="339854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4" name="Elipse 103">
            <a:extLst>
              <a:ext uri="{FF2B5EF4-FFF2-40B4-BE49-F238E27FC236}">
                <a16:creationId xmlns:a16="http://schemas.microsoft.com/office/drawing/2014/main" id="{A6ACC51A-A058-438B-8942-920A779FE58C}"/>
              </a:ext>
            </a:extLst>
          </p:cNvPr>
          <p:cNvSpPr/>
          <p:nvPr/>
        </p:nvSpPr>
        <p:spPr>
          <a:xfrm>
            <a:off x="7281727" y="336136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cxnSp>
        <p:nvCxnSpPr>
          <p:cNvPr id="105" name="Conector reto 104">
            <a:extLst>
              <a:ext uri="{FF2B5EF4-FFF2-40B4-BE49-F238E27FC236}">
                <a16:creationId xmlns:a16="http://schemas.microsoft.com/office/drawing/2014/main" id="{130767CD-5D3F-4065-8C60-25499BF27DF8}"/>
              </a:ext>
            </a:extLst>
          </p:cNvPr>
          <p:cNvCxnSpPr>
            <a:cxnSpLocks/>
          </p:cNvCxnSpPr>
          <p:nvPr/>
        </p:nvCxnSpPr>
        <p:spPr>
          <a:xfrm flipH="1">
            <a:off x="5109757" y="2965691"/>
            <a:ext cx="938940" cy="47969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ector reto 105">
            <a:extLst>
              <a:ext uri="{FF2B5EF4-FFF2-40B4-BE49-F238E27FC236}">
                <a16:creationId xmlns:a16="http://schemas.microsoft.com/office/drawing/2014/main" id="{95B0896D-A978-4EF1-B3C3-D948FDC2E45D}"/>
              </a:ext>
            </a:extLst>
          </p:cNvPr>
          <p:cNvCxnSpPr>
            <a:cxnSpLocks/>
            <a:stCxn id="104" idx="0"/>
          </p:cNvCxnSpPr>
          <p:nvPr/>
        </p:nvCxnSpPr>
        <p:spPr>
          <a:xfrm flipH="1" flipV="1">
            <a:off x="6516151" y="3015132"/>
            <a:ext cx="1017604" cy="34622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reto 106">
            <a:extLst>
              <a:ext uri="{FF2B5EF4-FFF2-40B4-BE49-F238E27FC236}">
                <a16:creationId xmlns:a16="http://schemas.microsoft.com/office/drawing/2014/main" id="{8C6FB7CE-5E6B-407F-BB83-2ADB36F78CBF}"/>
              </a:ext>
            </a:extLst>
          </p:cNvPr>
          <p:cNvCxnSpPr>
            <a:cxnSpLocks/>
            <a:stCxn id="103" idx="3"/>
          </p:cNvCxnSpPr>
          <p:nvPr/>
        </p:nvCxnSpPr>
        <p:spPr>
          <a:xfrm flipH="1">
            <a:off x="4219039" y="3767316"/>
            <a:ext cx="613877" cy="59722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ector reto 107">
            <a:extLst>
              <a:ext uri="{FF2B5EF4-FFF2-40B4-BE49-F238E27FC236}">
                <a16:creationId xmlns:a16="http://schemas.microsoft.com/office/drawing/2014/main" id="{843B7152-9B77-490B-BD9A-CAA7FE9E8051}"/>
              </a:ext>
            </a:extLst>
          </p:cNvPr>
          <p:cNvCxnSpPr>
            <a:cxnSpLocks/>
          </p:cNvCxnSpPr>
          <p:nvPr/>
        </p:nvCxnSpPr>
        <p:spPr>
          <a:xfrm flipH="1">
            <a:off x="6815484" y="3717032"/>
            <a:ext cx="573717" cy="64403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 reto 108">
            <a:extLst>
              <a:ext uri="{FF2B5EF4-FFF2-40B4-BE49-F238E27FC236}">
                <a16:creationId xmlns:a16="http://schemas.microsoft.com/office/drawing/2014/main" id="{86CCA242-36A6-4B0E-907B-C2851B5D6EE0}"/>
              </a:ext>
            </a:extLst>
          </p:cNvPr>
          <p:cNvCxnSpPr>
            <a:cxnSpLocks/>
            <a:stCxn id="117" idx="0"/>
          </p:cNvCxnSpPr>
          <p:nvPr/>
        </p:nvCxnSpPr>
        <p:spPr>
          <a:xfrm flipH="1" flipV="1">
            <a:off x="7637612" y="3717033"/>
            <a:ext cx="384924" cy="64823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CaixaDeTexto 109">
            <a:extLst>
              <a:ext uri="{FF2B5EF4-FFF2-40B4-BE49-F238E27FC236}">
                <a16:creationId xmlns:a16="http://schemas.microsoft.com/office/drawing/2014/main" id="{7E9BFF0A-D5D4-4F1A-935B-3F031A607A74}"/>
              </a:ext>
            </a:extLst>
          </p:cNvPr>
          <p:cNvSpPr txBox="1"/>
          <p:nvPr/>
        </p:nvSpPr>
        <p:spPr>
          <a:xfrm>
            <a:off x="6109848" y="2740365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15</a:t>
            </a:r>
          </a:p>
        </p:txBody>
      </p:sp>
      <p:sp>
        <p:nvSpPr>
          <p:cNvPr id="111" name="CaixaDeTexto 110">
            <a:extLst>
              <a:ext uri="{FF2B5EF4-FFF2-40B4-BE49-F238E27FC236}">
                <a16:creationId xmlns:a16="http://schemas.microsoft.com/office/drawing/2014/main" id="{DC59E941-69DB-4977-A419-9A880A833D07}"/>
              </a:ext>
            </a:extLst>
          </p:cNvPr>
          <p:cNvSpPr txBox="1"/>
          <p:nvPr/>
        </p:nvSpPr>
        <p:spPr>
          <a:xfrm>
            <a:off x="4831706" y="3426272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7</a:t>
            </a:r>
          </a:p>
        </p:txBody>
      </p:sp>
      <p:sp>
        <p:nvSpPr>
          <p:cNvPr id="112" name="CaixaDeTexto 111">
            <a:extLst>
              <a:ext uri="{FF2B5EF4-FFF2-40B4-BE49-F238E27FC236}">
                <a16:creationId xmlns:a16="http://schemas.microsoft.com/office/drawing/2014/main" id="{C61B7E39-E73D-44CD-A644-E1737318E3D1}"/>
              </a:ext>
            </a:extLst>
          </p:cNvPr>
          <p:cNvSpPr txBox="1"/>
          <p:nvPr/>
        </p:nvSpPr>
        <p:spPr>
          <a:xfrm>
            <a:off x="7312994" y="341718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20</a:t>
            </a:r>
          </a:p>
        </p:txBody>
      </p:sp>
      <p:sp>
        <p:nvSpPr>
          <p:cNvPr id="113" name="Elipse 112">
            <a:extLst>
              <a:ext uri="{FF2B5EF4-FFF2-40B4-BE49-F238E27FC236}">
                <a16:creationId xmlns:a16="http://schemas.microsoft.com/office/drawing/2014/main" id="{1C1D14F1-0591-48E5-8792-B864A36EAFA9}"/>
              </a:ext>
            </a:extLst>
          </p:cNvPr>
          <p:cNvSpPr/>
          <p:nvPr/>
        </p:nvSpPr>
        <p:spPr>
          <a:xfrm>
            <a:off x="3967011" y="436510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4" name="CaixaDeTexto 113">
            <a:extLst>
              <a:ext uri="{FF2B5EF4-FFF2-40B4-BE49-F238E27FC236}">
                <a16:creationId xmlns:a16="http://schemas.microsoft.com/office/drawing/2014/main" id="{31AD8D06-0D86-4941-8DB5-F4EDE9B1387B}"/>
              </a:ext>
            </a:extLst>
          </p:cNvPr>
          <p:cNvSpPr txBox="1"/>
          <p:nvPr/>
        </p:nvSpPr>
        <p:spPr>
          <a:xfrm>
            <a:off x="4039618" y="4392836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5</a:t>
            </a:r>
          </a:p>
        </p:txBody>
      </p:sp>
      <p:sp>
        <p:nvSpPr>
          <p:cNvPr id="115" name="Elipse 114">
            <a:extLst>
              <a:ext uri="{FF2B5EF4-FFF2-40B4-BE49-F238E27FC236}">
                <a16:creationId xmlns:a16="http://schemas.microsoft.com/office/drawing/2014/main" id="{83D5F766-A6E2-4992-A375-8C5ADF5A1E67}"/>
              </a:ext>
            </a:extLst>
          </p:cNvPr>
          <p:cNvSpPr/>
          <p:nvPr/>
        </p:nvSpPr>
        <p:spPr>
          <a:xfrm>
            <a:off x="6524056" y="4365271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6" name="CaixaDeTexto 115">
            <a:extLst>
              <a:ext uri="{FF2B5EF4-FFF2-40B4-BE49-F238E27FC236}">
                <a16:creationId xmlns:a16="http://schemas.microsoft.com/office/drawing/2014/main" id="{F6CDCA37-19DE-4DC9-809B-51B58D5B05AD}"/>
              </a:ext>
            </a:extLst>
          </p:cNvPr>
          <p:cNvSpPr txBox="1"/>
          <p:nvPr/>
        </p:nvSpPr>
        <p:spPr>
          <a:xfrm>
            <a:off x="6596663" y="4393003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18</a:t>
            </a:r>
          </a:p>
        </p:txBody>
      </p:sp>
      <p:sp>
        <p:nvSpPr>
          <p:cNvPr id="117" name="Elipse 116">
            <a:extLst>
              <a:ext uri="{FF2B5EF4-FFF2-40B4-BE49-F238E27FC236}">
                <a16:creationId xmlns:a16="http://schemas.microsoft.com/office/drawing/2014/main" id="{1570DA0E-0D29-4190-A7DC-D90BA1C31FC8}"/>
              </a:ext>
            </a:extLst>
          </p:cNvPr>
          <p:cNvSpPr/>
          <p:nvPr/>
        </p:nvSpPr>
        <p:spPr>
          <a:xfrm>
            <a:off x="7770508" y="4365271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8" name="CaixaDeTexto 117">
            <a:extLst>
              <a:ext uri="{FF2B5EF4-FFF2-40B4-BE49-F238E27FC236}">
                <a16:creationId xmlns:a16="http://schemas.microsoft.com/office/drawing/2014/main" id="{F56B6CE7-DC66-403A-B2AF-21F72EB0780F}"/>
              </a:ext>
            </a:extLst>
          </p:cNvPr>
          <p:cNvSpPr txBox="1"/>
          <p:nvPr/>
        </p:nvSpPr>
        <p:spPr>
          <a:xfrm>
            <a:off x="7843115" y="4393003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25</a:t>
            </a:r>
          </a:p>
        </p:txBody>
      </p:sp>
      <p:sp>
        <p:nvSpPr>
          <p:cNvPr id="119" name="CaixaDeTexto 118">
            <a:extLst>
              <a:ext uri="{FF2B5EF4-FFF2-40B4-BE49-F238E27FC236}">
                <a16:creationId xmlns:a16="http://schemas.microsoft.com/office/drawing/2014/main" id="{66D7C2D0-0086-43EF-9406-7FE8E09B8E66}"/>
              </a:ext>
            </a:extLst>
          </p:cNvPr>
          <p:cNvSpPr txBox="1"/>
          <p:nvPr/>
        </p:nvSpPr>
        <p:spPr>
          <a:xfrm>
            <a:off x="3564487" y="5103857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3</a:t>
            </a:r>
          </a:p>
        </p:txBody>
      </p:sp>
      <p:cxnSp>
        <p:nvCxnSpPr>
          <p:cNvPr id="120" name="Conector reto 119">
            <a:extLst>
              <a:ext uri="{FF2B5EF4-FFF2-40B4-BE49-F238E27FC236}">
                <a16:creationId xmlns:a16="http://schemas.microsoft.com/office/drawing/2014/main" id="{DA5CFD21-90DE-4943-A17C-4DF19C62A636}"/>
              </a:ext>
            </a:extLst>
          </p:cNvPr>
          <p:cNvCxnSpPr>
            <a:cxnSpLocks/>
          </p:cNvCxnSpPr>
          <p:nvPr/>
        </p:nvCxnSpPr>
        <p:spPr>
          <a:xfrm flipH="1">
            <a:off x="3800178" y="4770515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ector reto 121">
            <a:extLst>
              <a:ext uri="{FF2B5EF4-FFF2-40B4-BE49-F238E27FC236}">
                <a16:creationId xmlns:a16="http://schemas.microsoft.com/office/drawing/2014/main" id="{71FC5FD7-6DFE-4948-881B-D6879AC56425}"/>
              </a:ext>
            </a:extLst>
          </p:cNvPr>
          <p:cNvCxnSpPr>
            <a:cxnSpLocks/>
          </p:cNvCxnSpPr>
          <p:nvPr/>
        </p:nvCxnSpPr>
        <p:spPr>
          <a:xfrm>
            <a:off x="5177010" y="3793408"/>
            <a:ext cx="179422" cy="59285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Elipse 122">
            <a:extLst>
              <a:ext uri="{FF2B5EF4-FFF2-40B4-BE49-F238E27FC236}">
                <a16:creationId xmlns:a16="http://schemas.microsoft.com/office/drawing/2014/main" id="{17E594FE-3028-4E00-B294-5DC7EE492E06}"/>
              </a:ext>
            </a:extLst>
          </p:cNvPr>
          <p:cNvSpPr/>
          <p:nvPr/>
        </p:nvSpPr>
        <p:spPr>
          <a:xfrm>
            <a:off x="5104403" y="438682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4" name="CaixaDeTexto 123">
            <a:extLst>
              <a:ext uri="{FF2B5EF4-FFF2-40B4-BE49-F238E27FC236}">
                <a16:creationId xmlns:a16="http://schemas.microsoft.com/office/drawing/2014/main" id="{68C4C8EE-A717-4142-8EC4-5AEEA6859517}"/>
              </a:ext>
            </a:extLst>
          </p:cNvPr>
          <p:cNvSpPr txBox="1"/>
          <p:nvPr/>
        </p:nvSpPr>
        <p:spPr>
          <a:xfrm>
            <a:off x="5177010" y="4414560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9</a:t>
            </a:r>
          </a:p>
        </p:txBody>
      </p:sp>
      <p:sp>
        <p:nvSpPr>
          <p:cNvPr id="125" name="Elipse 124">
            <a:extLst>
              <a:ext uri="{FF2B5EF4-FFF2-40B4-BE49-F238E27FC236}">
                <a16:creationId xmlns:a16="http://schemas.microsoft.com/office/drawing/2014/main" id="{A9F2EF47-20DC-4256-B5BE-124BA9901CBA}"/>
              </a:ext>
            </a:extLst>
          </p:cNvPr>
          <p:cNvSpPr/>
          <p:nvPr/>
        </p:nvSpPr>
        <p:spPr>
          <a:xfrm>
            <a:off x="4206974" y="5099515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6" name="CaixaDeTexto 125">
            <a:extLst>
              <a:ext uri="{FF2B5EF4-FFF2-40B4-BE49-F238E27FC236}">
                <a16:creationId xmlns:a16="http://schemas.microsoft.com/office/drawing/2014/main" id="{98FBD903-C6D3-4B4A-AFAF-6F84357E2F05}"/>
              </a:ext>
            </a:extLst>
          </p:cNvPr>
          <p:cNvSpPr txBox="1"/>
          <p:nvPr/>
        </p:nvSpPr>
        <p:spPr>
          <a:xfrm>
            <a:off x="4239745" y="5099515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6</a:t>
            </a:r>
          </a:p>
        </p:txBody>
      </p:sp>
      <p:cxnSp>
        <p:nvCxnSpPr>
          <p:cNvPr id="127" name="Conector reto 126">
            <a:extLst>
              <a:ext uri="{FF2B5EF4-FFF2-40B4-BE49-F238E27FC236}">
                <a16:creationId xmlns:a16="http://schemas.microsoft.com/office/drawing/2014/main" id="{FEBB9B23-2B6F-4B6D-AFF1-0C0D6CE8418D}"/>
              </a:ext>
            </a:extLst>
          </p:cNvPr>
          <p:cNvCxnSpPr>
            <a:cxnSpLocks/>
            <a:stCxn id="114" idx="2"/>
          </p:cNvCxnSpPr>
          <p:nvPr/>
        </p:nvCxnSpPr>
        <p:spPr>
          <a:xfrm>
            <a:off x="4273345" y="4792946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Elipse 127">
            <a:extLst>
              <a:ext uri="{FF2B5EF4-FFF2-40B4-BE49-F238E27FC236}">
                <a16:creationId xmlns:a16="http://schemas.microsoft.com/office/drawing/2014/main" id="{5DA847B3-1E56-4FC7-9483-5D09597DAB79}"/>
              </a:ext>
            </a:extLst>
          </p:cNvPr>
          <p:cNvSpPr/>
          <p:nvPr/>
        </p:nvSpPr>
        <p:spPr>
          <a:xfrm>
            <a:off x="6097272" y="510546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9" name="CaixaDeTexto 128">
            <a:extLst>
              <a:ext uri="{FF2B5EF4-FFF2-40B4-BE49-F238E27FC236}">
                <a16:creationId xmlns:a16="http://schemas.microsoft.com/office/drawing/2014/main" id="{5EC546C3-5776-4736-88FA-A847141B0C05}"/>
              </a:ext>
            </a:extLst>
          </p:cNvPr>
          <p:cNvSpPr txBox="1"/>
          <p:nvPr/>
        </p:nvSpPr>
        <p:spPr>
          <a:xfrm>
            <a:off x="6084168" y="5121435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17</a:t>
            </a:r>
          </a:p>
        </p:txBody>
      </p:sp>
      <p:cxnSp>
        <p:nvCxnSpPr>
          <p:cNvPr id="130" name="Conector reto 129">
            <a:extLst>
              <a:ext uri="{FF2B5EF4-FFF2-40B4-BE49-F238E27FC236}">
                <a16:creationId xmlns:a16="http://schemas.microsoft.com/office/drawing/2014/main" id="{5262E396-B90E-4A6F-A25A-0136A98DAC2A}"/>
              </a:ext>
            </a:extLst>
          </p:cNvPr>
          <p:cNvCxnSpPr>
            <a:cxnSpLocks/>
          </p:cNvCxnSpPr>
          <p:nvPr/>
        </p:nvCxnSpPr>
        <p:spPr>
          <a:xfrm flipH="1">
            <a:off x="6397452" y="4788093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Elipse 130">
            <a:extLst>
              <a:ext uri="{FF2B5EF4-FFF2-40B4-BE49-F238E27FC236}">
                <a16:creationId xmlns:a16="http://schemas.microsoft.com/office/drawing/2014/main" id="{06EBC977-37AD-488A-9C5A-93CCAB9253AB}"/>
              </a:ext>
            </a:extLst>
          </p:cNvPr>
          <p:cNvSpPr/>
          <p:nvPr/>
        </p:nvSpPr>
        <p:spPr>
          <a:xfrm>
            <a:off x="6804248" y="5117093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2" name="CaixaDeTexto 131">
            <a:extLst>
              <a:ext uri="{FF2B5EF4-FFF2-40B4-BE49-F238E27FC236}">
                <a16:creationId xmlns:a16="http://schemas.microsoft.com/office/drawing/2014/main" id="{A4B981E9-094D-4227-8BFE-F7153FD43D2F}"/>
              </a:ext>
            </a:extLst>
          </p:cNvPr>
          <p:cNvSpPr txBox="1"/>
          <p:nvPr/>
        </p:nvSpPr>
        <p:spPr>
          <a:xfrm>
            <a:off x="6837019" y="5117093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19</a:t>
            </a:r>
          </a:p>
        </p:txBody>
      </p:sp>
      <p:cxnSp>
        <p:nvCxnSpPr>
          <p:cNvPr id="133" name="Conector reto 132">
            <a:extLst>
              <a:ext uri="{FF2B5EF4-FFF2-40B4-BE49-F238E27FC236}">
                <a16:creationId xmlns:a16="http://schemas.microsoft.com/office/drawing/2014/main" id="{79888DFE-F461-4BF0-B3F5-3888C8162225}"/>
              </a:ext>
            </a:extLst>
          </p:cNvPr>
          <p:cNvCxnSpPr>
            <a:cxnSpLocks/>
          </p:cNvCxnSpPr>
          <p:nvPr/>
        </p:nvCxnSpPr>
        <p:spPr>
          <a:xfrm>
            <a:off x="6870619" y="4810524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Elipse 133">
            <a:extLst>
              <a:ext uri="{FF2B5EF4-FFF2-40B4-BE49-F238E27FC236}">
                <a16:creationId xmlns:a16="http://schemas.microsoft.com/office/drawing/2014/main" id="{9471447D-2939-482F-89E8-238F29963366}"/>
              </a:ext>
            </a:extLst>
          </p:cNvPr>
          <p:cNvSpPr/>
          <p:nvPr/>
        </p:nvSpPr>
        <p:spPr>
          <a:xfrm>
            <a:off x="7465424" y="510546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5" name="CaixaDeTexto 134">
            <a:extLst>
              <a:ext uri="{FF2B5EF4-FFF2-40B4-BE49-F238E27FC236}">
                <a16:creationId xmlns:a16="http://schemas.microsoft.com/office/drawing/2014/main" id="{F888564D-7844-47FF-A656-0E90E551BF79}"/>
              </a:ext>
            </a:extLst>
          </p:cNvPr>
          <p:cNvSpPr txBox="1"/>
          <p:nvPr/>
        </p:nvSpPr>
        <p:spPr>
          <a:xfrm>
            <a:off x="7529913" y="5121435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23</a:t>
            </a:r>
          </a:p>
        </p:txBody>
      </p:sp>
      <p:cxnSp>
        <p:nvCxnSpPr>
          <p:cNvPr id="136" name="Conector reto 135">
            <a:extLst>
              <a:ext uri="{FF2B5EF4-FFF2-40B4-BE49-F238E27FC236}">
                <a16:creationId xmlns:a16="http://schemas.microsoft.com/office/drawing/2014/main" id="{5DD955E3-85F9-4372-96BF-C6E4D6903D2D}"/>
              </a:ext>
            </a:extLst>
          </p:cNvPr>
          <p:cNvCxnSpPr>
            <a:cxnSpLocks/>
            <a:stCxn id="117" idx="3"/>
          </p:cNvCxnSpPr>
          <p:nvPr/>
        </p:nvCxnSpPr>
        <p:spPr>
          <a:xfrm flipH="1">
            <a:off x="7765605" y="4734047"/>
            <a:ext cx="78720" cy="41013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Elipse 136">
            <a:extLst>
              <a:ext uri="{FF2B5EF4-FFF2-40B4-BE49-F238E27FC236}">
                <a16:creationId xmlns:a16="http://schemas.microsoft.com/office/drawing/2014/main" id="{50408C2A-1CF4-4722-A33A-7AE90BCEA82C}"/>
              </a:ext>
            </a:extLst>
          </p:cNvPr>
          <p:cNvSpPr/>
          <p:nvPr/>
        </p:nvSpPr>
        <p:spPr>
          <a:xfrm>
            <a:off x="8172400" y="5117093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8" name="CaixaDeTexto 137">
            <a:extLst>
              <a:ext uri="{FF2B5EF4-FFF2-40B4-BE49-F238E27FC236}">
                <a16:creationId xmlns:a16="http://schemas.microsoft.com/office/drawing/2014/main" id="{59881AF3-1B63-46C3-A1F6-3FCA2897DF5A}"/>
              </a:ext>
            </a:extLst>
          </p:cNvPr>
          <p:cNvSpPr txBox="1"/>
          <p:nvPr/>
        </p:nvSpPr>
        <p:spPr>
          <a:xfrm>
            <a:off x="8205171" y="5117093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28</a:t>
            </a:r>
          </a:p>
        </p:txBody>
      </p:sp>
      <p:cxnSp>
        <p:nvCxnSpPr>
          <p:cNvPr id="139" name="Conector reto 138">
            <a:extLst>
              <a:ext uri="{FF2B5EF4-FFF2-40B4-BE49-F238E27FC236}">
                <a16:creationId xmlns:a16="http://schemas.microsoft.com/office/drawing/2014/main" id="{AD024DB0-6291-4E03-A950-414A30ACA8DB}"/>
              </a:ext>
            </a:extLst>
          </p:cNvPr>
          <p:cNvCxnSpPr>
            <a:cxnSpLocks/>
          </p:cNvCxnSpPr>
          <p:nvPr/>
        </p:nvCxnSpPr>
        <p:spPr>
          <a:xfrm>
            <a:off x="8198835" y="4767907"/>
            <a:ext cx="168143" cy="35999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Elipse 139">
            <a:extLst>
              <a:ext uri="{FF2B5EF4-FFF2-40B4-BE49-F238E27FC236}">
                <a16:creationId xmlns:a16="http://schemas.microsoft.com/office/drawing/2014/main" id="{D49064CA-9CCA-4D1F-9B96-1F78A21217AC}"/>
              </a:ext>
            </a:extLst>
          </p:cNvPr>
          <p:cNvSpPr/>
          <p:nvPr/>
        </p:nvSpPr>
        <p:spPr>
          <a:xfrm>
            <a:off x="5663419" y="5838481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1" name="CaixaDeTexto 140">
            <a:extLst>
              <a:ext uri="{FF2B5EF4-FFF2-40B4-BE49-F238E27FC236}">
                <a16:creationId xmlns:a16="http://schemas.microsoft.com/office/drawing/2014/main" id="{48204F99-4C69-405C-B09B-44B78CD56B85}"/>
              </a:ext>
            </a:extLst>
          </p:cNvPr>
          <p:cNvSpPr txBox="1"/>
          <p:nvPr/>
        </p:nvSpPr>
        <p:spPr>
          <a:xfrm>
            <a:off x="5727908" y="5854450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16</a:t>
            </a:r>
          </a:p>
        </p:txBody>
      </p:sp>
      <p:cxnSp>
        <p:nvCxnSpPr>
          <p:cNvPr id="142" name="Conector reto 141">
            <a:extLst>
              <a:ext uri="{FF2B5EF4-FFF2-40B4-BE49-F238E27FC236}">
                <a16:creationId xmlns:a16="http://schemas.microsoft.com/office/drawing/2014/main" id="{3F736A25-F0F8-464C-9A7E-48CCD3DB8611}"/>
              </a:ext>
            </a:extLst>
          </p:cNvPr>
          <p:cNvCxnSpPr>
            <a:cxnSpLocks/>
          </p:cNvCxnSpPr>
          <p:nvPr/>
        </p:nvCxnSpPr>
        <p:spPr>
          <a:xfrm flipH="1">
            <a:off x="5910385" y="5456664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Elipse 142">
            <a:extLst>
              <a:ext uri="{FF2B5EF4-FFF2-40B4-BE49-F238E27FC236}">
                <a16:creationId xmlns:a16="http://schemas.microsoft.com/office/drawing/2014/main" id="{4A182067-E7E0-4B8D-8DC5-CEEA9CD003F3}"/>
              </a:ext>
            </a:extLst>
          </p:cNvPr>
          <p:cNvSpPr/>
          <p:nvPr/>
        </p:nvSpPr>
        <p:spPr>
          <a:xfrm>
            <a:off x="6370395" y="585010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4" name="CaixaDeTexto 143">
            <a:extLst>
              <a:ext uri="{FF2B5EF4-FFF2-40B4-BE49-F238E27FC236}">
                <a16:creationId xmlns:a16="http://schemas.microsoft.com/office/drawing/2014/main" id="{B8A32D29-FA42-4898-B881-9FB5FCDDC7ED}"/>
              </a:ext>
            </a:extLst>
          </p:cNvPr>
          <p:cNvSpPr txBox="1"/>
          <p:nvPr/>
        </p:nvSpPr>
        <p:spPr>
          <a:xfrm>
            <a:off x="6281889" y="5863688"/>
            <a:ext cx="8785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17,5</a:t>
            </a:r>
          </a:p>
        </p:txBody>
      </p:sp>
      <p:cxnSp>
        <p:nvCxnSpPr>
          <p:cNvPr id="145" name="Conector reto 144">
            <a:extLst>
              <a:ext uri="{FF2B5EF4-FFF2-40B4-BE49-F238E27FC236}">
                <a16:creationId xmlns:a16="http://schemas.microsoft.com/office/drawing/2014/main" id="{DCBABB5E-3151-4F09-84B5-CB6BE4517818}"/>
              </a:ext>
            </a:extLst>
          </p:cNvPr>
          <p:cNvCxnSpPr>
            <a:cxnSpLocks/>
          </p:cNvCxnSpPr>
          <p:nvPr/>
        </p:nvCxnSpPr>
        <p:spPr>
          <a:xfrm>
            <a:off x="6436766" y="5543539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Elipse 145">
            <a:extLst>
              <a:ext uri="{FF2B5EF4-FFF2-40B4-BE49-F238E27FC236}">
                <a16:creationId xmlns:a16="http://schemas.microsoft.com/office/drawing/2014/main" id="{58AE2EED-9E3E-4AA3-8AF3-EFB8BAE69EA7}"/>
              </a:ext>
            </a:extLst>
          </p:cNvPr>
          <p:cNvSpPr/>
          <p:nvPr/>
        </p:nvSpPr>
        <p:spPr>
          <a:xfrm>
            <a:off x="7755129" y="5848425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7" name="CaixaDeTexto 146">
            <a:extLst>
              <a:ext uri="{FF2B5EF4-FFF2-40B4-BE49-F238E27FC236}">
                <a16:creationId xmlns:a16="http://schemas.microsoft.com/office/drawing/2014/main" id="{53BD37EB-B3DA-45DF-AF54-F7AF9B7D9E28}"/>
              </a:ext>
            </a:extLst>
          </p:cNvPr>
          <p:cNvSpPr txBox="1"/>
          <p:nvPr/>
        </p:nvSpPr>
        <p:spPr>
          <a:xfrm>
            <a:off x="7819618" y="5864394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27</a:t>
            </a:r>
          </a:p>
        </p:txBody>
      </p:sp>
      <p:cxnSp>
        <p:nvCxnSpPr>
          <p:cNvPr id="148" name="Conector reto 147">
            <a:extLst>
              <a:ext uri="{FF2B5EF4-FFF2-40B4-BE49-F238E27FC236}">
                <a16:creationId xmlns:a16="http://schemas.microsoft.com/office/drawing/2014/main" id="{8130E57E-B39E-4EFC-982B-5783845F6958}"/>
              </a:ext>
            </a:extLst>
          </p:cNvPr>
          <p:cNvCxnSpPr>
            <a:cxnSpLocks/>
          </p:cNvCxnSpPr>
          <p:nvPr/>
        </p:nvCxnSpPr>
        <p:spPr>
          <a:xfrm flipH="1">
            <a:off x="8055309" y="5531052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Elipse 148">
            <a:extLst>
              <a:ext uri="{FF2B5EF4-FFF2-40B4-BE49-F238E27FC236}">
                <a16:creationId xmlns:a16="http://schemas.microsoft.com/office/drawing/2014/main" id="{971BFA72-F783-4EA0-9932-73BE0C6E835B}"/>
              </a:ext>
            </a:extLst>
          </p:cNvPr>
          <p:cNvSpPr/>
          <p:nvPr/>
        </p:nvSpPr>
        <p:spPr>
          <a:xfrm>
            <a:off x="8462105" y="586005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0" name="CaixaDeTexto 149">
            <a:extLst>
              <a:ext uri="{FF2B5EF4-FFF2-40B4-BE49-F238E27FC236}">
                <a16:creationId xmlns:a16="http://schemas.microsoft.com/office/drawing/2014/main" id="{E77CC458-F027-4046-8280-A7D2EC002294}"/>
              </a:ext>
            </a:extLst>
          </p:cNvPr>
          <p:cNvSpPr txBox="1"/>
          <p:nvPr/>
        </p:nvSpPr>
        <p:spPr>
          <a:xfrm>
            <a:off x="8494876" y="5860052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30</a:t>
            </a:r>
          </a:p>
        </p:txBody>
      </p:sp>
      <p:cxnSp>
        <p:nvCxnSpPr>
          <p:cNvPr id="151" name="Conector reto 150">
            <a:extLst>
              <a:ext uri="{FF2B5EF4-FFF2-40B4-BE49-F238E27FC236}">
                <a16:creationId xmlns:a16="http://schemas.microsoft.com/office/drawing/2014/main" id="{63A60EEC-BE68-4B2B-AC0F-8CD704978E6A}"/>
              </a:ext>
            </a:extLst>
          </p:cNvPr>
          <p:cNvCxnSpPr>
            <a:cxnSpLocks/>
          </p:cNvCxnSpPr>
          <p:nvPr/>
        </p:nvCxnSpPr>
        <p:spPr>
          <a:xfrm>
            <a:off x="8528476" y="5553483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ector reto 163">
            <a:extLst>
              <a:ext uri="{FF2B5EF4-FFF2-40B4-BE49-F238E27FC236}">
                <a16:creationId xmlns:a16="http://schemas.microsoft.com/office/drawing/2014/main" id="{4B95839D-1802-41EF-8D73-CD07FDEDC078}"/>
              </a:ext>
            </a:extLst>
          </p:cNvPr>
          <p:cNvCxnSpPr>
            <a:cxnSpLocks/>
            <a:endCxn id="165" idx="0"/>
          </p:cNvCxnSpPr>
          <p:nvPr/>
        </p:nvCxnSpPr>
        <p:spPr>
          <a:xfrm flipH="1">
            <a:off x="7717452" y="6246147"/>
            <a:ext cx="102168" cy="247695"/>
          </a:xfrm>
          <a:prstGeom prst="line">
            <a:avLst/>
          </a:prstGeom>
          <a:ln w="25400"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Elipse 164">
            <a:extLst>
              <a:ext uri="{FF2B5EF4-FFF2-40B4-BE49-F238E27FC236}">
                <a16:creationId xmlns:a16="http://schemas.microsoft.com/office/drawing/2014/main" id="{A7D9AD47-7D70-463D-8283-57C778675D18}"/>
              </a:ext>
            </a:extLst>
          </p:cNvPr>
          <p:cNvSpPr/>
          <p:nvPr/>
        </p:nvSpPr>
        <p:spPr>
          <a:xfrm>
            <a:off x="7546585" y="6493842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66" name="Conector reto 165">
            <a:extLst>
              <a:ext uri="{FF2B5EF4-FFF2-40B4-BE49-F238E27FC236}">
                <a16:creationId xmlns:a16="http://schemas.microsoft.com/office/drawing/2014/main" id="{98FFCC8C-7217-44DC-AA01-BCA9009EA8CE}"/>
              </a:ext>
            </a:extLst>
          </p:cNvPr>
          <p:cNvCxnSpPr>
            <a:cxnSpLocks/>
            <a:stCxn id="147" idx="2"/>
            <a:endCxn id="167" idx="0"/>
          </p:cNvCxnSpPr>
          <p:nvPr/>
        </p:nvCxnSpPr>
        <p:spPr>
          <a:xfrm>
            <a:off x="8053345" y="6264504"/>
            <a:ext cx="128862" cy="227318"/>
          </a:xfrm>
          <a:prstGeom prst="line">
            <a:avLst/>
          </a:prstGeom>
          <a:ln w="25400"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Elipse 166">
            <a:extLst>
              <a:ext uri="{FF2B5EF4-FFF2-40B4-BE49-F238E27FC236}">
                <a16:creationId xmlns:a16="http://schemas.microsoft.com/office/drawing/2014/main" id="{3163BD2F-9AFF-4DB1-A575-314B5FB277B5}"/>
              </a:ext>
            </a:extLst>
          </p:cNvPr>
          <p:cNvSpPr/>
          <p:nvPr/>
        </p:nvSpPr>
        <p:spPr>
          <a:xfrm>
            <a:off x="8011340" y="6491822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69" name="Conector reto 168">
            <a:extLst>
              <a:ext uri="{FF2B5EF4-FFF2-40B4-BE49-F238E27FC236}">
                <a16:creationId xmlns:a16="http://schemas.microsoft.com/office/drawing/2014/main" id="{1CE891B7-591A-4FD8-9546-8967C3974CB6}"/>
              </a:ext>
            </a:extLst>
          </p:cNvPr>
          <p:cNvCxnSpPr>
            <a:cxnSpLocks/>
          </p:cNvCxnSpPr>
          <p:nvPr/>
        </p:nvCxnSpPr>
        <p:spPr>
          <a:xfrm flipH="1">
            <a:off x="8566500" y="6292100"/>
            <a:ext cx="47228" cy="186011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Elipse 169">
            <a:extLst>
              <a:ext uri="{FF2B5EF4-FFF2-40B4-BE49-F238E27FC236}">
                <a16:creationId xmlns:a16="http://schemas.microsoft.com/office/drawing/2014/main" id="{962ACC28-47E6-4105-8672-79F1EEADDB09}"/>
              </a:ext>
            </a:extLst>
          </p:cNvPr>
          <p:cNvSpPr/>
          <p:nvPr/>
        </p:nvSpPr>
        <p:spPr>
          <a:xfrm>
            <a:off x="8419247" y="6500334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71" name="Conector reto 170">
            <a:extLst>
              <a:ext uri="{FF2B5EF4-FFF2-40B4-BE49-F238E27FC236}">
                <a16:creationId xmlns:a16="http://schemas.microsoft.com/office/drawing/2014/main" id="{8D5EA492-F4F6-442F-AC24-E85AABE109E7}"/>
              </a:ext>
            </a:extLst>
          </p:cNvPr>
          <p:cNvCxnSpPr>
            <a:cxnSpLocks/>
          </p:cNvCxnSpPr>
          <p:nvPr/>
        </p:nvCxnSpPr>
        <p:spPr>
          <a:xfrm>
            <a:off x="8928781" y="6246147"/>
            <a:ext cx="126179" cy="281967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Elipse 171">
            <a:extLst>
              <a:ext uri="{FF2B5EF4-FFF2-40B4-BE49-F238E27FC236}">
                <a16:creationId xmlns:a16="http://schemas.microsoft.com/office/drawing/2014/main" id="{B7708249-D2D4-411F-8A45-F244E54B7830}"/>
              </a:ext>
            </a:extLst>
          </p:cNvPr>
          <p:cNvSpPr/>
          <p:nvPr/>
        </p:nvSpPr>
        <p:spPr>
          <a:xfrm>
            <a:off x="8904787" y="6492234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3" name="Seta: em Forma de U 62">
            <a:extLst>
              <a:ext uri="{FF2B5EF4-FFF2-40B4-BE49-F238E27FC236}">
                <a16:creationId xmlns:a16="http://schemas.microsoft.com/office/drawing/2014/main" id="{D3D4585E-8513-42E4-BB0D-E5717711E9A8}"/>
              </a:ext>
            </a:extLst>
          </p:cNvPr>
          <p:cNvSpPr/>
          <p:nvPr/>
        </p:nvSpPr>
        <p:spPr>
          <a:xfrm flipH="1">
            <a:off x="7480714" y="3972254"/>
            <a:ext cx="1051105" cy="677007"/>
          </a:xfrm>
          <a:prstGeom prst="utur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5774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0CCEC0-E654-425A-876C-65044F260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AVL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47F306F-7CE6-4D39-8F8A-F537820FD67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9512" y="1454418"/>
            <a:ext cx="8586536" cy="4641582"/>
          </a:xfrm>
        </p:spPr>
        <p:txBody>
          <a:bodyPr/>
          <a:lstStyle/>
          <a:p>
            <a:r>
              <a:rPr lang="pt-BR" dirty="0"/>
              <a:t>Tipos de desbalanceamento	</a:t>
            </a:r>
          </a:p>
          <a:p>
            <a:pPr lvl="1"/>
            <a:r>
              <a:rPr lang="pt-BR" dirty="0"/>
              <a:t>Como resolver um desbalanceamento à direta?</a:t>
            </a:r>
          </a:p>
          <a:p>
            <a:pPr lvl="1"/>
            <a:r>
              <a:rPr lang="pt-BR" dirty="0"/>
              <a:t>Rotação à esquerda!</a:t>
            </a:r>
          </a:p>
          <a:p>
            <a:pPr lvl="1"/>
            <a:r>
              <a:rPr lang="pt-BR" dirty="0" err="1"/>
              <a:t>Ex</a:t>
            </a:r>
            <a:r>
              <a:rPr lang="pt-BR" dirty="0"/>
              <a:t>: rotação simples à esquerda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2"/>
            <a:endParaRPr lang="pt-BR" dirty="0"/>
          </a:p>
          <a:p>
            <a:endParaRPr lang="pt-BR" dirty="0"/>
          </a:p>
          <a:p>
            <a:pPr lvl="1"/>
            <a:endParaRPr lang="en-US" dirty="0"/>
          </a:p>
          <a:p>
            <a:pPr marL="68580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4"/>
            <a:endParaRPr lang="en-US" dirty="0"/>
          </a:p>
          <a:p>
            <a:pPr lvl="1"/>
            <a:endParaRPr lang="pt-BR" dirty="0"/>
          </a:p>
        </p:txBody>
      </p:sp>
      <p:sp>
        <p:nvSpPr>
          <p:cNvPr id="101" name="Elipse 100">
            <a:extLst>
              <a:ext uri="{FF2B5EF4-FFF2-40B4-BE49-F238E27FC236}">
                <a16:creationId xmlns:a16="http://schemas.microsoft.com/office/drawing/2014/main" id="{D62B3907-4795-4A7D-9DE2-F74F4C41711C}"/>
              </a:ext>
            </a:extLst>
          </p:cNvPr>
          <p:cNvSpPr/>
          <p:nvPr/>
        </p:nvSpPr>
        <p:spPr>
          <a:xfrm>
            <a:off x="3499998" y="508788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2" name="Elipse 101">
            <a:extLst>
              <a:ext uri="{FF2B5EF4-FFF2-40B4-BE49-F238E27FC236}">
                <a16:creationId xmlns:a16="http://schemas.microsoft.com/office/drawing/2014/main" id="{2372536D-70D6-48B9-81E8-ADF4BB747FFB}"/>
              </a:ext>
            </a:extLst>
          </p:cNvPr>
          <p:cNvSpPr/>
          <p:nvPr/>
        </p:nvSpPr>
        <p:spPr>
          <a:xfrm>
            <a:off x="6015966" y="270892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3" name="Elipse 102">
            <a:extLst>
              <a:ext uri="{FF2B5EF4-FFF2-40B4-BE49-F238E27FC236}">
                <a16:creationId xmlns:a16="http://schemas.microsoft.com/office/drawing/2014/main" id="{C829E9F4-1F47-43F1-8E13-FC7624F7AE33}"/>
              </a:ext>
            </a:extLst>
          </p:cNvPr>
          <p:cNvSpPr/>
          <p:nvPr/>
        </p:nvSpPr>
        <p:spPr>
          <a:xfrm>
            <a:off x="4759099" y="339854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4" name="Elipse 103">
            <a:extLst>
              <a:ext uri="{FF2B5EF4-FFF2-40B4-BE49-F238E27FC236}">
                <a16:creationId xmlns:a16="http://schemas.microsoft.com/office/drawing/2014/main" id="{A6ACC51A-A058-438B-8942-920A779FE58C}"/>
              </a:ext>
            </a:extLst>
          </p:cNvPr>
          <p:cNvSpPr/>
          <p:nvPr/>
        </p:nvSpPr>
        <p:spPr>
          <a:xfrm>
            <a:off x="7281727" y="336136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cxnSp>
        <p:nvCxnSpPr>
          <p:cNvPr id="105" name="Conector reto 104">
            <a:extLst>
              <a:ext uri="{FF2B5EF4-FFF2-40B4-BE49-F238E27FC236}">
                <a16:creationId xmlns:a16="http://schemas.microsoft.com/office/drawing/2014/main" id="{130767CD-5D3F-4065-8C60-25499BF27DF8}"/>
              </a:ext>
            </a:extLst>
          </p:cNvPr>
          <p:cNvCxnSpPr>
            <a:cxnSpLocks/>
          </p:cNvCxnSpPr>
          <p:nvPr/>
        </p:nvCxnSpPr>
        <p:spPr>
          <a:xfrm flipH="1">
            <a:off x="5109757" y="2965691"/>
            <a:ext cx="938940" cy="47969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ector reto 105">
            <a:extLst>
              <a:ext uri="{FF2B5EF4-FFF2-40B4-BE49-F238E27FC236}">
                <a16:creationId xmlns:a16="http://schemas.microsoft.com/office/drawing/2014/main" id="{95B0896D-A978-4EF1-B3C3-D948FDC2E45D}"/>
              </a:ext>
            </a:extLst>
          </p:cNvPr>
          <p:cNvCxnSpPr>
            <a:cxnSpLocks/>
            <a:stCxn id="104" idx="0"/>
          </p:cNvCxnSpPr>
          <p:nvPr/>
        </p:nvCxnSpPr>
        <p:spPr>
          <a:xfrm flipH="1" flipV="1">
            <a:off x="6516151" y="3015132"/>
            <a:ext cx="1017604" cy="34622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reto 106">
            <a:extLst>
              <a:ext uri="{FF2B5EF4-FFF2-40B4-BE49-F238E27FC236}">
                <a16:creationId xmlns:a16="http://schemas.microsoft.com/office/drawing/2014/main" id="{8C6FB7CE-5E6B-407F-BB83-2ADB36F78CBF}"/>
              </a:ext>
            </a:extLst>
          </p:cNvPr>
          <p:cNvCxnSpPr>
            <a:cxnSpLocks/>
            <a:stCxn id="103" idx="3"/>
          </p:cNvCxnSpPr>
          <p:nvPr/>
        </p:nvCxnSpPr>
        <p:spPr>
          <a:xfrm flipH="1">
            <a:off x="4219039" y="3767316"/>
            <a:ext cx="613877" cy="59722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ector reto 107">
            <a:extLst>
              <a:ext uri="{FF2B5EF4-FFF2-40B4-BE49-F238E27FC236}">
                <a16:creationId xmlns:a16="http://schemas.microsoft.com/office/drawing/2014/main" id="{843B7152-9B77-490B-BD9A-CAA7FE9E8051}"/>
              </a:ext>
            </a:extLst>
          </p:cNvPr>
          <p:cNvCxnSpPr>
            <a:cxnSpLocks/>
          </p:cNvCxnSpPr>
          <p:nvPr/>
        </p:nvCxnSpPr>
        <p:spPr>
          <a:xfrm flipH="1">
            <a:off x="6815484" y="3717032"/>
            <a:ext cx="573717" cy="64403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 reto 108">
            <a:extLst>
              <a:ext uri="{FF2B5EF4-FFF2-40B4-BE49-F238E27FC236}">
                <a16:creationId xmlns:a16="http://schemas.microsoft.com/office/drawing/2014/main" id="{86CCA242-36A6-4B0E-907B-C2851B5D6EE0}"/>
              </a:ext>
            </a:extLst>
          </p:cNvPr>
          <p:cNvCxnSpPr>
            <a:cxnSpLocks/>
            <a:stCxn id="117" idx="0"/>
          </p:cNvCxnSpPr>
          <p:nvPr/>
        </p:nvCxnSpPr>
        <p:spPr>
          <a:xfrm flipH="1" flipV="1">
            <a:off x="7637612" y="3717033"/>
            <a:ext cx="384924" cy="64823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CaixaDeTexto 109">
            <a:extLst>
              <a:ext uri="{FF2B5EF4-FFF2-40B4-BE49-F238E27FC236}">
                <a16:creationId xmlns:a16="http://schemas.microsoft.com/office/drawing/2014/main" id="{7E9BFF0A-D5D4-4F1A-935B-3F031A607A74}"/>
              </a:ext>
            </a:extLst>
          </p:cNvPr>
          <p:cNvSpPr txBox="1"/>
          <p:nvPr/>
        </p:nvSpPr>
        <p:spPr>
          <a:xfrm>
            <a:off x="6109848" y="2740365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15</a:t>
            </a:r>
          </a:p>
        </p:txBody>
      </p:sp>
      <p:sp>
        <p:nvSpPr>
          <p:cNvPr id="111" name="CaixaDeTexto 110">
            <a:extLst>
              <a:ext uri="{FF2B5EF4-FFF2-40B4-BE49-F238E27FC236}">
                <a16:creationId xmlns:a16="http://schemas.microsoft.com/office/drawing/2014/main" id="{DC59E941-69DB-4977-A419-9A880A833D07}"/>
              </a:ext>
            </a:extLst>
          </p:cNvPr>
          <p:cNvSpPr txBox="1"/>
          <p:nvPr/>
        </p:nvSpPr>
        <p:spPr>
          <a:xfrm>
            <a:off x="4831706" y="3426272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7</a:t>
            </a:r>
          </a:p>
        </p:txBody>
      </p:sp>
      <p:sp>
        <p:nvSpPr>
          <p:cNvPr id="112" name="CaixaDeTexto 111">
            <a:extLst>
              <a:ext uri="{FF2B5EF4-FFF2-40B4-BE49-F238E27FC236}">
                <a16:creationId xmlns:a16="http://schemas.microsoft.com/office/drawing/2014/main" id="{C61B7E39-E73D-44CD-A644-E1737318E3D1}"/>
              </a:ext>
            </a:extLst>
          </p:cNvPr>
          <p:cNvSpPr txBox="1"/>
          <p:nvPr/>
        </p:nvSpPr>
        <p:spPr>
          <a:xfrm>
            <a:off x="7312994" y="341718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20</a:t>
            </a:r>
          </a:p>
        </p:txBody>
      </p:sp>
      <p:sp>
        <p:nvSpPr>
          <p:cNvPr id="113" name="Elipse 112">
            <a:extLst>
              <a:ext uri="{FF2B5EF4-FFF2-40B4-BE49-F238E27FC236}">
                <a16:creationId xmlns:a16="http://schemas.microsoft.com/office/drawing/2014/main" id="{1C1D14F1-0591-48E5-8792-B864A36EAFA9}"/>
              </a:ext>
            </a:extLst>
          </p:cNvPr>
          <p:cNvSpPr/>
          <p:nvPr/>
        </p:nvSpPr>
        <p:spPr>
          <a:xfrm>
            <a:off x="3967011" y="436510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4" name="CaixaDeTexto 113">
            <a:extLst>
              <a:ext uri="{FF2B5EF4-FFF2-40B4-BE49-F238E27FC236}">
                <a16:creationId xmlns:a16="http://schemas.microsoft.com/office/drawing/2014/main" id="{31AD8D06-0D86-4941-8DB5-F4EDE9B1387B}"/>
              </a:ext>
            </a:extLst>
          </p:cNvPr>
          <p:cNvSpPr txBox="1"/>
          <p:nvPr/>
        </p:nvSpPr>
        <p:spPr>
          <a:xfrm>
            <a:off x="4039618" y="4392836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5</a:t>
            </a:r>
          </a:p>
        </p:txBody>
      </p:sp>
      <p:sp>
        <p:nvSpPr>
          <p:cNvPr id="115" name="Elipse 114">
            <a:extLst>
              <a:ext uri="{FF2B5EF4-FFF2-40B4-BE49-F238E27FC236}">
                <a16:creationId xmlns:a16="http://schemas.microsoft.com/office/drawing/2014/main" id="{83D5F766-A6E2-4992-A375-8C5ADF5A1E67}"/>
              </a:ext>
            </a:extLst>
          </p:cNvPr>
          <p:cNvSpPr/>
          <p:nvPr/>
        </p:nvSpPr>
        <p:spPr>
          <a:xfrm>
            <a:off x="6524056" y="4365271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6" name="CaixaDeTexto 115">
            <a:extLst>
              <a:ext uri="{FF2B5EF4-FFF2-40B4-BE49-F238E27FC236}">
                <a16:creationId xmlns:a16="http://schemas.microsoft.com/office/drawing/2014/main" id="{F6CDCA37-19DE-4DC9-809B-51B58D5B05AD}"/>
              </a:ext>
            </a:extLst>
          </p:cNvPr>
          <p:cNvSpPr txBox="1"/>
          <p:nvPr/>
        </p:nvSpPr>
        <p:spPr>
          <a:xfrm>
            <a:off x="6596663" y="4393003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18</a:t>
            </a:r>
          </a:p>
        </p:txBody>
      </p:sp>
      <p:sp>
        <p:nvSpPr>
          <p:cNvPr id="117" name="Elipse 116">
            <a:extLst>
              <a:ext uri="{FF2B5EF4-FFF2-40B4-BE49-F238E27FC236}">
                <a16:creationId xmlns:a16="http://schemas.microsoft.com/office/drawing/2014/main" id="{1570DA0E-0D29-4190-A7DC-D90BA1C31FC8}"/>
              </a:ext>
            </a:extLst>
          </p:cNvPr>
          <p:cNvSpPr/>
          <p:nvPr/>
        </p:nvSpPr>
        <p:spPr>
          <a:xfrm>
            <a:off x="7770508" y="4365271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8" name="CaixaDeTexto 117">
            <a:extLst>
              <a:ext uri="{FF2B5EF4-FFF2-40B4-BE49-F238E27FC236}">
                <a16:creationId xmlns:a16="http://schemas.microsoft.com/office/drawing/2014/main" id="{F56B6CE7-DC66-403A-B2AF-21F72EB0780F}"/>
              </a:ext>
            </a:extLst>
          </p:cNvPr>
          <p:cNvSpPr txBox="1"/>
          <p:nvPr/>
        </p:nvSpPr>
        <p:spPr>
          <a:xfrm>
            <a:off x="7843115" y="4393003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28</a:t>
            </a:r>
          </a:p>
        </p:txBody>
      </p:sp>
      <p:sp>
        <p:nvSpPr>
          <p:cNvPr id="119" name="CaixaDeTexto 118">
            <a:extLst>
              <a:ext uri="{FF2B5EF4-FFF2-40B4-BE49-F238E27FC236}">
                <a16:creationId xmlns:a16="http://schemas.microsoft.com/office/drawing/2014/main" id="{66D7C2D0-0086-43EF-9406-7FE8E09B8E66}"/>
              </a:ext>
            </a:extLst>
          </p:cNvPr>
          <p:cNvSpPr txBox="1"/>
          <p:nvPr/>
        </p:nvSpPr>
        <p:spPr>
          <a:xfrm>
            <a:off x="3564487" y="5103857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3</a:t>
            </a:r>
          </a:p>
        </p:txBody>
      </p:sp>
      <p:cxnSp>
        <p:nvCxnSpPr>
          <p:cNvPr id="120" name="Conector reto 119">
            <a:extLst>
              <a:ext uri="{FF2B5EF4-FFF2-40B4-BE49-F238E27FC236}">
                <a16:creationId xmlns:a16="http://schemas.microsoft.com/office/drawing/2014/main" id="{DA5CFD21-90DE-4943-A17C-4DF19C62A636}"/>
              </a:ext>
            </a:extLst>
          </p:cNvPr>
          <p:cNvCxnSpPr>
            <a:cxnSpLocks/>
          </p:cNvCxnSpPr>
          <p:nvPr/>
        </p:nvCxnSpPr>
        <p:spPr>
          <a:xfrm flipH="1">
            <a:off x="3800178" y="4770515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ector reto 121">
            <a:extLst>
              <a:ext uri="{FF2B5EF4-FFF2-40B4-BE49-F238E27FC236}">
                <a16:creationId xmlns:a16="http://schemas.microsoft.com/office/drawing/2014/main" id="{71FC5FD7-6DFE-4948-881B-D6879AC56425}"/>
              </a:ext>
            </a:extLst>
          </p:cNvPr>
          <p:cNvCxnSpPr>
            <a:cxnSpLocks/>
          </p:cNvCxnSpPr>
          <p:nvPr/>
        </p:nvCxnSpPr>
        <p:spPr>
          <a:xfrm>
            <a:off x="5177010" y="3793408"/>
            <a:ext cx="179422" cy="59285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Elipse 122">
            <a:extLst>
              <a:ext uri="{FF2B5EF4-FFF2-40B4-BE49-F238E27FC236}">
                <a16:creationId xmlns:a16="http://schemas.microsoft.com/office/drawing/2014/main" id="{17E594FE-3028-4E00-B294-5DC7EE492E06}"/>
              </a:ext>
            </a:extLst>
          </p:cNvPr>
          <p:cNvSpPr/>
          <p:nvPr/>
        </p:nvSpPr>
        <p:spPr>
          <a:xfrm>
            <a:off x="5104403" y="438682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4" name="CaixaDeTexto 123">
            <a:extLst>
              <a:ext uri="{FF2B5EF4-FFF2-40B4-BE49-F238E27FC236}">
                <a16:creationId xmlns:a16="http://schemas.microsoft.com/office/drawing/2014/main" id="{68C4C8EE-A717-4142-8EC4-5AEEA6859517}"/>
              </a:ext>
            </a:extLst>
          </p:cNvPr>
          <p:cNvSpPr txBox="1"/>
          <p:nvPr/>
        </p:nvSpPr>
        <p:spPr>
          <a:xfrm>
            <a:off x="5177010" y="4414560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9</a:t>
            </a:r>
          </a:p>
        </p:txBody>
      </p:sp>
      <p:sp>
        <p:nvSpPr>
          <p:cNvPr id="125" name="Elipse 124">
            <a:extLst>
              <a:ext uri="{FF2B5EF4-FFF2-40B4-BE49-F238E27FC236}">
                <a16:creationId xmlns:a16="http://schemas.microsoft.com/office/drawing/2014/main" id="{A9F2EF47-20DC-4256-B5BE-124BA9901CBA}"/>
              </a:ext>
            </a:extLst>
          </p:cNvPr>
          <p:cNvSpPr/>
          <p:nvPr/>
        </p:nvSpPr>
        <p:spPr>
          <a:xfrm>
            <a:off x="4206974" y="5099515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6" name="CaixaDeTexto 125">
            <a:extLst>
              <a:ext uri="{FF2B5EF4-FFF2-40B4-BE49-F238E27FC236}">
                <a16:creationId xmlns:a16="http://schemas.microsoft.com/office/drawing/2014/main" id="{98FBD903-C6D3-4B4A-AFAF-6F84357E2F05}"/>
              </a:ext>
            </a:extLst>
          </p:cNvPr>
          <p:cNvSpPr txBox="1"/>
          <p:nvPr/>
        </p:nvSpPr>
        <p:spPr>
          <a:xfrm>
            <a:off x="4239745" y="5099515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6</a:t>
            </a:r>
          </a:p>
        </p:txBody>
      </p:sp>
      <p:cxnSp>
        <p:nvCxnSpPr>
          <p:cNvPr id="127" name="Conector reto 126">
            <a:extLst>
              <a:ext uri="{FF2B5EF4-FFF2-40B4-BE49-F238E27FC236}">
                <a16:creationId xmlns:a16="http://schemas.microsoft.com/office/drawing/2014/main" id="{FEBB9B23-2B6F-4B6D-AFF1-0C0D6CE8418D}"/>
              </a:ext>
            </a:extLst>
          </p:cNvPr>
          <p:cNvCxnSpPr>
            <a:cxnSpLocks/>
            <a:stCxn id="114" idx="2"/>
          </p:cNvCxnSpPr>
          <p:nvPr/>
        </p:nvCxnSpPr>
        <p:spPr>
          <a:xfrm>
            <a:off x="4273345" y="4792946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Elipse 127">
            <a:extLst>
              <a:ext uri="{FF2B5EF4-FFF2-40B4-BE49-F238E27FC236}">
                <a16:creationId xmlns:a16="http://schemas.microsoft.com/office/drawing/2014/main" id="{5DA847B3-1E56-4FC7-9483-5D09597DAB79}"/>
              </a:ext>
            </a:extLst>
          </p:cNvPr>
          <p:cNvSpPr/>
          <p:nvPr/>
        </p:nvSpPr>
        <p:spPr>
          <a:xfrm>
            <a:off x="6097272" y="510546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9" name="CaixaDeTexto 128">
            <a:extLst>
              <a:ext uri="{FF2B5EF4-FFF2-40B4-BE49-F238E27FC236}">
                <a16:creationId xmlns:a16="http://schemas.microsoft.com/office/drawing/2014/main" id="{5EC546C3-5776-4736-88FA-A847141B0C05}"/>
              </a:ext>
            </a:extLst>
          </p:cNvPr>
          <p:cNvSpPr txBox="1"/>
          <p:nvPr/>
        </p:nvSpPr>
        <p:spPr>
          <a:xfrm>
            <a:off x="6084168" y="5121435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17</a:t>
            </a:r>
          </a:p>
        </p:txBody>
      </p:sp>
      <p:cxnSp>
        <p:nvCxnSpPr>
          <p:cNvPr id="130" name="Conector reto 129">
            <a:extLst>
              <a:ext uri="{FF2B5EF4-FFF2-40B4-BE49-F238E27FC236}">
                <a16:creationId xmlns:a16="http://schemas.microsoft.com/office/drawing/2014/main" id="{5262E396-B90E-4A6F-A25A-0136A98DAC2A}"/>
              </a:ext>
            </a:extLst>
          </p:cNvPr>
          <p:cNvCxnSpPr>
            <a:cxnSpLocks/>
          </p:cNvCxnSpPr>
          <p:nvPr/>
        </p:nvCxnSpPr>
        <p:spPr>
          <a:xfrm flipH="1">
            <a:off x="6397452" y="4788093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Elipse 130">
            <a:extLst>
              <a:ext uri="{FF2B5EF4-FFF2-40B4-BE49-F238E27FC236}">
                <a16:creationId xmlns:a16="http://schemas.microsoft.com/office/drawing/2014/main" id="{06EBC977-37AD-488A-9C5A-93CCAB9253AB}"/>
              </a:ext>
            </a:extLst>
          </p:cNvPr>
          <p:cNvSpPr/>
          <p:nvPr/>
        </p:nvSpPr>
        <p:spPr>
          <a:xfrm>
            <a:off x="6804248" y="5117093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2" name="CaixaDeTexto 131">
            <a:extLst>
              <a:ext uri="{FF2B5EF4-FFF2-40B4-BE49-F238E27FC236}">
                <a16:creationId xmlns:a16="http://schemas.microsoft.com/office/drawing/2014/main" id="{A4B981E9-094D-4227-8BFE-F7153FD43D2F}"/>
              </a:ext>
            </a:extLst>
          </p:cNvPr>
          <p:cNvSpPr txBox="1"/>
          <p:nvPr/>
        </p:nvSpPr>
        <p:spPr>
          <a:xfrm>
            <a:off x="6837019" y="5117093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19</a:t>
            </a:r>
          </a:p>
        </p:txBody>
      </p:sp>
      <p:cxnSp>
        <p:nvCxnSpPr>
          <p:cNvPr id="133" name="Conector reto 132">
            <a:extLst>
              <a:ext uri="{FF2B5EF4-FFF2-40B4-BE49-F238E27FC236}">
                <a16:creationId xmlns:a16="http://schemas.microsoft.com/office/drawing/2014/main" id="{79888DFE-F461-4BF0-B3F5-3888C8162225}"/>
              </a:ext>
            </a:extLst>
          </p:cNvPr>
          <p:cNvCxnSpPr>
            <a:cxnSpLocks/>
          </p:cNvCxnSpPr>
          <p:nvPr/>
        </p:nvCxnSpPr>
        <p:spPr>
          <a:xfrm>
            <a:off x="6870619" y="4810524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Elipse 133">
            <a:extLst>
              <a:ext uri="{FF2B5EF4-FFF2-40B4-BE49-F238E27FC236}">
                <a16:creationId xmlns:a16="http://schemas.microsoft.com/office/drawing/2014/main" id="{9471447D-2939-482F-89E8-238F29963366}"/>
              </a:ext>
            </a:extLst>
          </p:cNvPr>
          <p:cNvSpPr/>
          <p:nvPr/>
        </p:nvSpPr>
        <p:spPr>
          <a:xfrm>
            <a:off x="7465424" y="510546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5" name="CaixaDeTexto 134">
            <a:extLst>
              <a:ext uri="{FF2B5EF4-FFF2-40B4-BE49-F238E27FC236}">
                <a16:creationId xmlns:a16="http://schemas.microsoft.com/office/drawing/2014/main" id="{F888564D-7844-47FF-A656-0E90E551BF79}"/>
              </a:ext>
            </a:extLst>
          </p:cNvPr>
          <p:cNvSpPr txBox="1"/>
          <p:nvPr/>
        </p:nvSpPr>
        <p:spPr>
          <a:xfrm>
            <a:off x="7529913" y="5121435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25</a:t>
            </a:r>
          </a:p>
        </p:txBody>
      </p:sp>
      <p:cxnSp>
        <p:nvCxnSpPr>
          <p:cNvPr id="136" name="Conector reto 135">
            <a:extLst>
              <a:ext uri="{FF2B5EF4-FFF2-40B4-BE49-F238E27FC236}">
                <a16:creationId xmlns:a16="http://schemas.microsoft.com/office/drawing/2014/main" id="{5DD955E3-85F9-4372-96BF-C6E4D6903D2D}"/>
              </a:ext>
            </a:extLst>
          </p:cNvPr>
          <p:cNvCxnSpPr>
            <a:cxnSpLocks/>
            <a:stCxn id="117" idx="3"/>
          </p:cNvCxnSpPr>
          <p:nvPr/>
        </p:nvCxnSpPr>
        <p:spPr>
          <a:xfrm flipH="1">
            <a:off x="7765605" y="4734047"/>
            <a:ext cx="78720" cy="41013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Elipse 136">
            <a:extLst>
              <a:ext uri="{FF2B5EF4-FFF2-40B4-BE49-F238E27FC236}">
                <a16:creationId xmlns:a16="http://schemas.microsoft.com/office/drawing/2014/main" id="{50408C2A-1CF4-4722-A33A-7AE90BCEA82C}"/>
              </a:ext>
            </a:extLst>
          </p:cNvPr>
          <p:cNvSpPr/>
          <p:nvPr/>
        </p:nvSpPr>
        <p:spPr>
          <a:xfrm>
            <a:off x="8172400" y="5117093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8" name="CaixaDeTexto 137">
            <a:extLst>
              <a:ext uri="{FF2B5EF4-FFF2-40B4-BE49-F238E27FC236}">
                <a16:creationId xmlns:a16="http://schemas.microsoft.com/office/drawing/2014/main" id="{59881AF3-1B63-46C3-A1F6-3FCA2897DF5A}"/>
              </a:ext>
            </a:extLst>
          </p:cNvPr>
          <p:cNvSpPr txBox="1"/>
          <p:nvPr/>
        </p:nvSpPr>
        <p:spPr>
          <a:xfrm>
            <a:off x="8205171" y="5117093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30</a:t>
            </a:r>
          </a:p>
        </p:txBody>
      </p:sp>
      <p:cxnSp>
        <p:nvCxnSpPr>
          <p:cNvPr id="139" name="Conector reto 138">
            <a:extLst>
              <a:ext uri="{FF2B5EF4-FFF2-40B4-BE49-F238E27FC236}">
                <a16:creationId xmlns:a16="http://schemas.microsoft.com/office/drawing/2014/main" id="{AD024DB0-6291-4E03-A950-414A30ACA8DB}"/>
              </a:ext>
            </a:extLst>
          </p:cNvPr>
          <p:cNvCxnSpPr>
            <a:cxnSpLocks/>
          </p:cNvCxnSpPr>
          <p:nvPr/>
        </p:nvCxnSpPr>
        <p:spPr>
          <a:xfrm>
            <a:off x="8198835" y="4767907"/>
            <a:ext cx="168143" cy="35999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Elipse 139">
            <a:extLst>
              <a:ext uri="{FF2B5EF4-FFF2-40B4-BE49-F238E27FC236}">
                <a16:creationId xmlns:a16="http://schemas.microsoft.com/office/drawing/2014/main" id="{D49064CA-9CCA-4D1F-9B96-1F78A21217AC}"/>
              </a:ext>
            </a:extLst>
          </p:cNvPr>
          <p:cNvSpPr/>
          <p:nvPr/>
        </p:nvSpPr>
        <p:spPr>
          <a:xfrm>
            <a:off x="5663419" y="5838481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1" name="CaixaDeTexto 140">
            <a:extLst>
              <a:ext uri="{FF2B5EF4-FFF2-40B4-BE49-F238E27FC236}">
                <a16:creationId xmlns:a16="http://schemas.microsoft.com/office/drawing/2014/main" id="{48204F99-4C69-405C-B09B-44B78CD56B85}"/>
              </a:ext>
            </a:extLst>
          </p:cNvPr>
          <p:cNvSpPr txBox="1"/>
          <p:nvPr/>
        </p:nvSpPr>
        <p:spPr>
          <a:xfrm>
            <a:off x="5727908" y="5854450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16</a:t>
            </a:r>
          </a:p>
        </p:txBody>
      </p:sp>
      <p:cxnSp>
        <p:nvCxnSpPr>
          <p:cNvPr id="142" name="Conector reto 141">
            <a:extLst>
              <a:ext uri="{FF2B5EF4-FFF2-40B4-BE49-F238E27FC236}">
                <a16:creationId xmlns:a16="http://schemas.microsoft.com/office/drawing/2014/main" id="{3F736A25-F0F8-464C-9A7E-48CCD3DB8611}"/>
              </a:ext>
            </a:extLst>
          </p:cNvPr>
          <p:cNvCxnSpPr>
            <a:cxnSpLocks/>
          </p:cNvCxnSpPr>
          <p:nvPr/>
        </p:nvCxnSpPr>
        <p:spPr>
          <a:xfrm flipH="1">
            <a:off x="5910385" y="5456664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Elipse 142">
            <a:extLst>
              <a:ext uri="{FF2B5EF4-FFF2-40B4-BE49-F238E27FC236}">
                <a16:creationId xmlns:a16="http://schemas.microsoft.com/office/drawing/2014/main" id="{4A182067-E7E0-4B8D-8DC5-CEEA9CD003F3}"/>
              </a:ext>
            </a:extLst>
          </p:cNvPr>
          <p:cNvSpPr/>
          <p:nvPr/>
        </p:nvSpPr>
        <p:spPr>
          <a:xfrm>
            <a:off x="6370395" y="585010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4" name="CaixaDeTexto 143">
            <a:extLst>
              <a:ext uri="{FF2B5EF4-FFF2-40B4-BE49-F238E27FC236}">
                <a16:creationId xmlns:a16="http://schemas.microsoft.com/office/drawing/2014/main" id="{B8A32D29-FA42-4898-B881-9FB5FCDDC7ED}"/>
              </a:ext>
            </a:extLst>
          </p:cNvPr>
          <p:cNvSpPr txBox="1"/>
          <p:nvPr/>
        </p:nvSpPr>
        <p:spPr>
          <a:xfrm>
            <a:off x="6281889" y="5863688"/>
            <a:ext cx="8785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17,5</a:t>
            </a:r>
          </a:p>
        </p:txBody>
      </p:sp>
      <p:cxnSp>
        <p:nvCxnSpPr>
          <p:cNvPr id="145" name="Conector reto 144">
            <a:extLst>
              <a:ext uri="{FF2B5EF4-FFF2-40B4-BE49-F238E27FC236}">
                <a16:creationId xmlns:a16="http://schemas.microsoft.com/office/drawing/2014/main" id="{DCBABB5E-3151-4F09-84B5-CB6BE4517818}"/>
              </a:ext>
            </a:extLst>
          </p:cNvPr>
          <p:cNvCxnSpPr>
            <a:cxnSpLocks/>
          </p:cNvCxnSpPr>
          <p:nvPr/>
        </p:nvCxnSpPr>
        <p:spPr>
          <a:xfrm>
            <a:off x="6436766" y="5543539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Elipse 145">
            <a:extLst>
              <a:ext uri="{FF2B5EF4-FFF2-40B4-BE49-F238E27FC236}">
                <a16:creationId xmlns:a16="http://schemas.microsoft.com/office/drawing/2014/main" id="{58AE2EED-9E3E-4AA3-8AF3-EFB8BAE69EA7}"/>
              </a:ext>
            </a:extLst>
          </p:cNvPr>
          <p:cNvSpPr/>
          <p:nvPr/>
        </p:nvSpPr>
        <p:spPr>
          <a:xfrm>
            <a:off x="7755129" y="5848425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7" name="CaixaDeTexto 146">
            <a:extLst>
              <a:ext uri="{FF2B5EF4-FFF2-40B4-BE49-F238E27FC236}">
                <a16:creationId xmlns:a16="http://schemas.microsoft.com/office/drawing/2014/main" id="{53BD37EB-B3DA-45DF-AF54-F7AF9B7D9E28}"/>
              </a:ext>
            </a:extLst>
          </p:cNvPr>
          <p:cNvSpPr txBox="1"/>
          <p:nvPr/>
        </p:nvSpPr>
        <p:spPr>
          <a:xfrm>
            <a:off x="7819618" y="5864394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27</a:t>
            </a:r>
          </a:p>
        </p:txBody>
      </p:sp>
      <p:cxnSp>
        <p:nvCxnSpPr>
          <p:cNvPr id="148" name="Conector reto 147">
            <a:extLst>
              <a:ext uri="{FF2B5EF4-FFF2-40B4-BE49-F238E27FC236}">
                <a16:creationId xmlns:a16="http://schemas.microsoft.com/office/drawing/2014/main" id="{8130E57E-B39E-4EFC-982B-5783845F6958}"/>
              </a:ext>
            </a:extLst>
          </p:cNvPr>
          <p:cNvCxnSpPr>
            <a:cxnSpLocks/>
            <a:stCxn id="135" idx="2"/>
          </p:cNvCxnSpPr>
          <p:nvPr/>
        </p:nvCxnSpPr>
        <p:spPr>
          <a:xfrm>
            <a:off x="7763640" y="5521545"/>
            <a:ext cx="291669" cy="3656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ector reto 163">
            <a:extLst>
              <a:ext uri="{FF2B5EF4-FFF2-40B4-BE49-F238E27FC236}">
                <a16:creationId xmlns:a16="http://schemas.microsoft.com/office/drawing/2014/main" id="{4B95839D-1802-41EF-8D73-CD07FDEDC078}"/>
              </a:ext>
            </a:extLst>
          </p:cNvPr>
          <p:cNvCxnSpPr>
            <a:cxnSpLocks/>
            <a:endCxn id="165" idx="0"/>
          </p:cNvCxnSpPr>
          <p:nvPr/>
        </p:nvCxnSpPr>
        <p:spPr>
          <a:xfrm flipH="1">
            <a:off x="7717452" y="6246147"/>
            <a:ext cx="102168" cy="247695"/>
          </a:xfrm>
          <a:prstGeom prst="line">
            <a:avLst/>
          </a:prstGeom>
          <a:ln w="25400"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Elipse 164">
            <a:extLst>
              <a:ext uri="{FF2B5EF4-FFF2-40B4-BE49-F238E27FC236}">
                <a16:creationId xmlns:a16="http://schemas.microsoft.com/office/drawing/2014/main" id="{A7D9AD47-7D70-463D-8283-57C778675D18}"/>
              </a:ext>
            </a:extLst>
          </p:cNvPr>
          <p:cNvSpPr/>
          <p:nvPr/>
        </p:nvSpPr>
        <p:spPr>
          <a:xfrm>
            <a:off x="7546585" y="6493842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66" name="Conector reto 165">
            <a:extLst>
              <a:ext uri="{FF2B5EF4-FFF2-40B4-BE49-F238E27FC236}">
                <a16:creationId xmlns:a16="http://schemas.microsoft.com/office/drawing/2014/main" id="{98FFCC8C-7217-44DC-AA01-BCA9009EA8CE}"/>
              </a:ext>
            </a:extLst>
          </p:cNvPr>
          <p:cNvCxnSpPr>
            <a:cxnSpLocks/>
            <a:stCxn id="147" idx="2"/>
            <a:endCxn id="167" idx="0"/>
          </p:cNvCxnSpPr>
          <p:nvPr/>
        </p:nvCxnSpPr>
        <p:spPr>
          <a:xfrm>
            <a:off x="8053345" y="6264504"/>
            <a:ext cx="128862" cy="227318"/>
          </a:xfrm>
          <a:prstGeom prst="line">
            <a:avLst/>
          </a:prstGeom>
          <a:ln w="25400"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Elipse 166">
            <a:extLst>
              <a:ext uri="{FF2B5EF4-FFF2-40B4-BE49-F238E27FC236}">
                <a16:creationId xmlns:a16="http://schemas.microsoft.com/office/drawing/2014/main" id="{3163BD2F-9AFF-4DB1-A575-314B5FB277B5}"/>
              </a:ext>
            </a:extLst>
          </p:cNvPr>
          <p:cNvSpPr/>
          <p:nvPr/>
        </p:nvSpPr>
        <p:spPr>
          <a:xfrm>
            <a:off x="8011340" y="6491822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69" name="Conector reto 168">
            <a:extLst>
              <a:ext uri="{FF2B5EF4-FFF2-40B4-BE49-F238E27FC236}">
                <a16:creationId xmlns:a16="http://schemas.microsoft.com/office/drawing/2014/main" id="{1CE891B7-591A-4FD8-9546-8967C3974CB6}"/>
              </a:ext>
            </a:extLst>
          </p:cNvPr>
          <p:cNvCxnSpPr>
            <a:cxnSpLocks/>
            <a:stCxn id="138" idx="2"/>
          </p:cNvCxnSpPr>
          <p:nvPr/>
        </p:nvCxnSpPr>
        <p:spPr>
          <a:xfrm>
            <a:off x="8438898" y="5517203"/>
            <a:ext cx="24771" cy="376009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Elipse 169">
            <a:extLst>
              <a:ext uri="{FF2B5EF4-FFF2-40B4-BE49-F238E27FC236}">
                <a16:creationId xmlns:a16="http://schemas.microsoft.com/office/drawing/2014/main" id="{962ACC28-47E6-4105-8672-79F1EEADDB09}"/>
              </a:ext>
            </a:extLst>
          </p:cNvPr>
          <p:cNvSpPr/>
          <p:nvPr/>
        </p:nvSpPr>
        <p:spPr>
          <a:xfrm>
            <a:off x="8316416" y="5915435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71" name="Conector reto 170">
            <a:extLst>
              <a:ext uri="{FF2B5EF4-FFF2-40B4-BE49-F238E27FC236}">
                <a16:creationId xmlns:a16="http://schemas.microsoft.com/office/drawing/2014/main" id="{8D5EA492-F4F6-442F-AC24-E85AABE109E7}"/>
              </a:ext>
            </a:extLst>
          </p:cNvPr>
          <p:cNvCxnSpPr>
            <a:cxnSpLocks/>
          </p:cNvCxnSpPr>
          <p:nvPr/>
        </p:nvCxnSpPr>
        <p:spPr>
          <a:xfrm>
            <a:off x="8658149" y="5517203"/>
            <a:ext cx="293980" cy="426012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Elipse 171">
            <a:extLst>
              <a:ext uri="{FF2B5EF4-FFF2-40B4-BE49-F238E27FC236}">
                <a16:creationId xmlns:a16="http://schemas.microsoft.com/office/drawing/2014/main" id="{B7708249-D2D4-411F-8A45-F244E54B7830}"/>
              </a:ext>
            </a:extLst>
          </p:cNvPr>
          <p:cNvSpPr/>
          <p:nvPr/>
        </p:nvSpPr>
        <p:spPr>
          <a:xfrm>
            <a:off x="8801956" y="5907335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3" name="Conector reto 62">
            <a:extLst>
              <a:ext uri="{FF2B5EF4-FFF2-40B4-BE49-F238E27FC236}">
                <a16:creationId xmlns:a16="http://schemas.microsoft.com/office/drawing/2014/main" id="{6E016688-FEBE-4EDC-8BBA-5A757A9879A8}"/>
              </a:ext>
            </a:extLst>
          </p:cNvPr>
          <p:cNvCxnSpPr>
            <a:cxnSpLocks/>
            <a:endCxn id="65" idx="0"/>
          </p:cNvCxnSpPr>
          <p:nvPr/>
        </p:nvCxnSpPr>
        <p:spPr>
          <a:xfrm flipH="1">
            <a:off x="7390496" y="5456664"/>
            <a:ext cx="156090" cy="43657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Elipse 63">
            <a:extLst>
              <a:ext uri="{FF2B5EF4-FFF2-40B4-BE49-F238E27FC236}">
                <a16:creationId xmlns:a16="http://schemas.microsoft.com/office/drawing/2014/main" id="{DEDF7D93-3F06-4AE8-9A46-8E12641985B0}"/>
              </a:ext>
            </a:extLst>
          </p:cNvPr>
          <p:cNvSpPr/>
          <p:nvPr/>
        </p:nvSpPr>
        <p:spPr>
          <a:xfrm>
            <a:off x="7092280" y="587727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5" name="CaixaDeTexto 64">
            <a:extLst>
              <a:ext uri="{FF2B5EF4-FFF2-40B4-BE49-F238E27FC236}">
                <a16:creationId xmlns:a16="http://schemas.microsoft.com/office/drawing/2014/main" id="{B758B3C6-494F-400B-9B70-BF242D53794E}"/>
              </a:ext>
            </a:extLst>
          </p:cNvPr>
          <p:cNvSpPr txBox="1"/>
          <p:nvPr/>
        </p:nvSpPr>
        <p:spPr>
          <a:xfrm>
            <a:off x="7156769" y="5893241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23</a:t>
            </a:r>
          </a:p>
        </p:txBody>
      </p:sp>
      <p:sp>
        <p:nvSpPr>
          <p:cNvPr id="70" name="CaixaDeTexto 69">
            <a:extLst>
              <a:ext uri="{FF2B5EF4-FFF2-40B4-BE49-F238E27FC236}">
                <a16:creationId xmlns:a16="http://schemas.microsoft.com/office/drawing/2014/main" id="{C6FAD1B9-E274-4EDF-A227-4F34B2FA7B9F}"/>
              </a:ext>
            </a:extLst>
          </p:cNvPr>
          <p:cNvSpPr txBox="1"/>
          <p:nvPr/>
        </p:nvSpPr>
        <p:spPr>
          <a:xfrm>
            <a:off x="104031" y="5107182"/>
            <a:ext cx="3243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rgbClr val="FF0000"/>
                </a:solidFill>
              </a:rPr>
              <a:t>Arvore continua sendo AVL e,</a:t>
            </a:r>
          </a:p>
          <a:p>
            <a:r>
              <a:rPr lang="pt-BR" sz="2000" dirty="0">
                <a:solidFill>
                  <a:srgbClr val="FF0000"/>
                </a:solidFill>
              </a:rPr>
              <a:t>consequentemente, BST!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CaixaDeTexto 70">
                <a:extLst>
                  <a:ext uri="{FF2B5EF4-FFF2-40B4-BE49-F238E27FC236}">
                    <a16:creationId xmlns:a16="http://schemas.microsoft.com/office/drawing/2014/main" id="{999A3D70-FC52-4E99-9855-66923AB7F961}"/>
                  </a:ext>
                </a:extLst>
              </p:cNvPr>
              <p:cNvSpPr txBox="1"/>
              <p:nvPr/>
            </p:nvSpPr>
            <p:spPr>
              <a:xfrm>
                <a:off x="96550" y="6201516"/>
                <a:ext cx="399542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000" dirty="0">
                    <a:solidFill>
                      <a:srgbClr val="006600"/>
                    </a:solidFill>
                  </a:rPr>
                  <a:t>Nó 28 desbalanceado (</a:t>
                </a:r>
                <a14:m>
                  <m:oMath xmlns:m="http://schemas.openxmlformats.org/officeDocument/2006/math">
                    <m:r>
                      <a:rPr lang="pt-BR" sz="2000" b="0" i="1" smtClean="0">
                        <a:solidFill>
                          <a:srgbClr val="006600"/>
                        </a:solidFill>
                        <a:latin typeface="Cambria Math" panose="02040503050406030204" pitchFamily="18" charset="0"/>
                      </a:rPr>
                      <m:t>𝑑𝑖𝑓</m:t>
                    </m:r>
                    <m:r>
                      <a:rPr lang="pt-BR" sz="2000" b="0" i="1" smtClean="0">
                        <a:solidFill>
                          <a:srgbClr val="0066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pt-BR" sz="2000" dirty="0">
                    <a:solidFill>
                      <a:srgbClr val="006600"/>
                    </a:solidFill>
                  </a:rPr>
                  <a:t>).</a:t>
                </a:r>
              </a:p>
              <a:p>
                <a:r>
                  <a:rPr lang="pt-BR" sz="2000" dirty="0" err="1">
                    <a:solidFill>
                      <a:srgbClr val="006600"/>
                    </a:solidFill>
                  </a:rPr>
                  <a:t>Ávore</a:t>
                </a:r>
                <a:r>
                  <a:rPr lang="pt-BR" sz="2000" dirty="0">
                    <a:solidFill>
                      <a:srgbClr val="006600"/>
                    </a:solidFill>
                  </a:rPr>
                  <a:t> não é AVL!</a:t>
                </a:r>
                <a:endParaRPr lang="pt-BR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1" name="CaixaDeTexto 70">
                <a:extLst>
                  <a:ext uri="{FF2B5EF4-FFF2-40B4-BE49-F238E27FC236}">
                    <a16:creationId xmlns:a16="http://schemas.microsoft.com/office/drawing/2014/main" id="{999A3D70-FC52-4E99-9855-66923AB7F9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50" y="6201516"/>
                <a:ext cx="3995422" cy="707886"/>
              </a:xfrm>
              <a:prstGeom prst="rect">
                <a:avLst/>
              </a:prstGeom>
              <a:blipFill>
                <a:blip r:embed="rId2"/>
                <a:stretch>
                  <a:fillRect l="-1679" t="-4310" b="-1465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6140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de Pesquisa Binária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925144"/>
              </a:xfrm>
            </p:spPr>
            <p:txBody>
              <a:bodyPr>
                <a:normAutofit/>
              </a:bodyPr>
              <a:lstStyle/>
              <a:p>
                <a:r>
                  <a:rPr lang="pt-BR" dirty="0"/>
                  <a:t>Organizada como uma árvore binária</a:t>
                </a:r>
              </a:p>
              <a:p>
                <a:r>
                  <a:rPr lang="pt-BR" dirty="0"/>
                  <a:t>Além disso:</a:t>
                </a:r>
              </a:p>
              <a:p>
                <a:pPr lvl="1"/>
                <a:r>
                  <a:rPr lang="pt-BR" dirty="0"/>
                  <a:t>Dado um nó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pt-BR" dirty="0"/>
                  <a:t> de uma BST</a:t>
                </a:r>
              </a:p>
              <a:p>
                <a:pPr lvl="1"/>
                <a:r>
                  <a:rPr lang="pt-BR" dirty="0"/>
                  <a:t>Para todo nó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pt-BR" dirty="0"/>
                  <a:t> da </a:t>
                </a:r>
                <a:r>
                  <a:rPr lang="pt-BR" dirty="0" err="1"/>
                  <a:t>subárvore</a:t>
                </a:r>
                <a:r>
                  <a:rPr lang="pt-BR" dirty="0"/>
                  <a:t> à esquerda de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pt-BR" b="0" dirty="0"/>
              </a:p>
              <a:p>
                <a:pPr lvl="2"/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𝑖𝑛𝑓𝑜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𝑖𝑛𝑓𝑜</m:t>
                    </m:r>
                  </m:oMath>
                </a14:m>
                <a:endParaRPr lang="pt-BR" b="0" dirty="0"/>
              </a:p>
              <a:p>
                <a:pPr lvl="1"/>
                <a:r>
                  <a:rPr lang="pt-BR" dirty="0"/>
                  <a:t>Para todo nó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pt-BR" dirty="0"/>
                  <a:t> da </a:t>
                </a:r>
                <a:r>
                  <a:rPr lang="pt-BR" dirty="0" err="1"/>
                  <a:t>subárvore</a:t>
                </a:r>
                <a:r>
                  <a:rPr lang="pt-BR" dirty="0"/>
                  <a:t> à direita de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pt-BR" dirty="0"/>
              </a:p>
              <a:p>
                <a:pPr lvl="2"/>
                <a14:m>
                  <m:oMath xmlns:m="http://schemas.openxmlformats.org/officeDocument/2006/math">
                    <m:r>
                      <a:rPr lang="pt-BR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→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𝑖𝑛𝑓𝑜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→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𝑖𝑛𝑓𝑜</m:t>
                    </m:r>
                  </m:oMath>
                </a14:m>
                <a:endParaRPr lang="pt-BR" dirty="0"/>
              </a:p>
              <a:p>
                <a:pPr lvl="1"/>
                <a:endParaRPr lang="pt-BR" dirty="0"/>
              </a:p>
              <a:p>
                <a:pPr lvl="1"/>
                <a:endParaRPr lang="pt-BR" dirty="0"/>
              </a:p>
              <a:p>
                <a:pPr lvl="1"/>
                <a:endParaRPr lang="pt-BR" dirty="0"/>
              </a:p>
              <a:p>
                <a:pPr lvl="1"/>
                <a:endParaRPr lang="pt-BR" dirty="0"/>
              </a:p>
              <a:p>
                <a:endParaRPr lang="pt-B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925144"/>
              </a:xfrm>
              <a:blipFill>
                <a:blip r:embed="rId2"/>
                <a:stretch>
                  <a:fillRect l="-449" t="-123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tângulo 3">
            <a:extLst>
              <a:ext uri="{FF2B5EF4-FFF2-40B4-BE49-F238E27FC236}">
                <a16:creationId xmlns:a16="http://schemas.microsoft.com/office/drawing/2014/main" id="{7F35A4C8-1A3C-43CD-9A0C-23006F60501A}"/>
              </a:ext>
            </a:extLst>
          </p:cNvPr>
          <p:cNvSpPr/>
          <p:nvPr/>
        </p:nvSpPr>
        <p:spPr>
          <a:xfrm>
            <a:off x="5283507" y="5229200"/>
            <a:ext cx="2376264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E5F3D9B9-C285-4B35-A5FC-1FE609B0057C}"/>
              </a:ext>
            </a:extLst>
          </p:cNvPr>
          <p:cNvCxnSpPr>
            <a:cxnSpLocks/>
          </p:cNvCxnSpPr>
          <p:nvPr/>
        </p:nvCxnSpPr>
        <p:spPr>
          <a:xfrm>
            <a:off x="6331995" y="5239557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>
            <a:extLst>
              <a:ext uri="{FF2B5EF4-FFF2-40B4-BE49-F238E27FC236}">
                <a16:creationId xmlns:a16="http://schemas.microsoft.com/office/drawing/2014/main" id="{524417B4-2A29-4DFA-969C-E627E05489ED}"/>
              </a:ext>
            </a:extLst>
          </p:cNvPr>
          <p:cNvCxnSpPr>
            <a:cxnSpLocks/>
          </p:cNvCxnSpPr>
          <p:nvPr/>
        </p:nvCxnSpPr>
        <p:spPr>
          <a:xfrm>
            <a:off x="6941161" y="5239557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>
            <a:extLst>
              <a:ext uri="{FF2B5EF4-FFF2-40B4-BE49-F238E27FC236}">
                <a16:creationId xmlns:a16="http://schemas.microsoft.com/office/drawing/2014/main" id="{E778B98D-C228-44D4-84B1-4CB6EF216E48}"/>
              </a:ext>
            </a:extLst>
          </p:cNvPr>
          <p:cNvSpPr txBox="1"/>
          <p:nvPr/>
        </p:nvSpPr>
        <p:spPr>
          <a:xfrm>
            <a:off x="6331995" y="5387967"/>
            <a:ext cx="607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err="1"/>
              <a:t>info</a:t>
            </a:r>
            <a:endParaRPr lang="pt-BR" sz="2000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EF37AE68-F16D-47C2-A7A3-6E7C422819FF}"/>
              </a:ext>
            </a:extLst>
          </p:cNvPr>
          <p:cNvSpPr txBox="1"/>
          <p:nvPr/>
        </p:nvSpPr>
        <p:spPr>
          <a:xfrm>
            <a:off x="6910668" y="5392226"/>
            <a:ext cx="8920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direita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29009933-8748-4299-A560-0018D1C671D3}"/>
              </a:ext>
            </a:extLst>
          </p:cNvPr>
          <p:cNvSpPr txBox="1"/>
          <p:nvPr/>
        </p:nvSpPr>
        <p:spPr>
          <a:xfrm>
            <a:off x="5229141" y="5387967"/>
            <a:ext cx="116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esquerda</a:t>
            </a:r>
          </a:p>
        </p:txBody>
      </p:sp>
      <p:cxnSp>
        <p:nvCxnSpPr>
          <p:cNvPr id="10" name="Conector de Seta Reta 9">
            <a:extLst>
              <a:ext uri="{FF2B5EF4-FFF2-40B4-BE49-F238E27FC236}">
                <a16:creationId xmlns:a16="http://schemas.microsoft.com/office/drawing/2014/main" id="{5E6A930E-0B26-4EAE-8659-14DE840D33BC}"/>
              </a:ext>
            </a:extLst>
          </p:cNvPr>
          <p:cNvCxnSpPr>
            <a:cxnSpLocks/>
          </p:cNvCxnSpPr>
          <p:nvPr/>
        </p:nvCxnSpPr>
        <p:spPr>
          <a:xfrm>
            <a:off x="7317436" y="5848131"/>
            <a:ext cx="638940" cy="663588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>
            <a:extLst>
              <a:ext uri="{FF2B5EF4-FFF2-40B4-BE49-F238E27FC236}">
                <a16:creationId xmlns:a16="http://schemas.microsoft.com/office/drawing/2014/main" id="{AEAF0FA5-2031-4B5F-806E-2D048B2A951F}"/>
              </a:ext>
            </a:extLst>
          </p:cNvPr>
          <p:cNvCxnSpPr>
            <a:cxnSpLocks/>
          </p:cNvCxnSpPr>
          <p:nvPr/>
        </p:nvCxnSpPr>
        <p:spPr>
          <a:xfrm flipH="1">
            <a:off x="4986902" y="5890910"/>
            <a:ext cx="670595" cy="675616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5623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8" grpId="0"/>
      <p:bldP spid="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0CCEC0-E654-425A-876C-65044F260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AVL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247F306F-7CE6-4D39-8F8A-F537820FD675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179512" y="1454418"/>
                <a:ext cx="8782817" cy="492691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pt-BR" sz="2800" dirty="0"/>
                  <a:t>Tipos de balanceamento	</a:t>
                </a:r>
              </a:p>
              <a:p>
                <a:r>
                  <a:rPr lang="pt-BR" sz="2400" dirty="0">
                    <a:solidFill>
                      <a:srgbClr val="FF0000"/>
                    </a:solidFill>
                  </a:rPr>
                  <a:t>Inserção em </a:t>
                </a:r>
                <a:r>
                  <a:rPr lang="pt-BR" sz="2400" dirty="0" err="1">
                    <a:solidFill>
                      <a:srgbClr val="FF0000"/>
                    </a:solidFill>
                  </a:rPr>
                  <a:t>subarvore</a:t>
                </a:r>
                <a:r>
                  <a:rPr lang="pt-BR" sz="2400" dirty="0">
                    <a:solidFill>
                      <a:srgbClr val="FF0000"/>
                    </a:solidFill>
                  </a:rPr>
                  <a:t> à esquerda de descendente à esquerda de um nó com </a:t>
                </a:r>
                <a14:m>
                  <m:oMath xmlns:m="http://schemas.openxmlformats.org/officeDocument/2006/math">
                    <m:r>
                      <a:rPr lang="pt-BR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𝑑𝑖𝑓</m:t>
                    </m:r>
                    <m:r>
                      <a:rPr lang="pt-BR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pt-BR" sz="2400" dirty="0">
                    <a:solidFill>
                      <a:srgbClr val="FF0000"/>
                    </a:solidFill>
                  </a:rPr>
                  <a:t> (balanceado à esquerda)</a:t>
                </a:r>
              </a:p>
              <a:p>
                <a:pPr lvl="1"/>
                <a:r>
                  <a:rPr lang="pt-BR" sz="2100" dirty="0"/>
                  <a:t>Rotação simples funciona!</a:t>
                </a:r>
              </a:p>
              <a:p>
                <a:r>
                  <a:rPr lang="pt-BR" sz="2400" dirty="0">
                    <a:solidFill>
                      <a:srgbClr val="FF0000"/>
                    </a:solidFill>
                  </a:rPr>
                  <a:t>Inserção em </a:t>
                </a:r>
                <a:r>
                  <a:rPr lang="pt-BR" sz="2400" dirty="0" err="1">
                    <a:solidFill>
                      <a:srgbClr val="FF0000"/>
                    </a:solidFill>
                  </a:rPr>
                  <a:t>subarvore</a:t>
                </a:r>
                <a:r>
                  <a:rPr lang="pt-BR" sz="2400" dirty="0">
                    <a:solidFill>
                      <a:srgbClr val="FF0000"/>
                    </a:solidFill>
                  </a:rPr>
                  <a:t> à direita de descendente à direita de um nó com </a:t>
                </a:r>
                <a14:m>
                  <m:oMath xmlns:m="http://schemas.openxmlformats.org/officeDocument/2006/math">
                    <m:r>
                      <a:rPr lang="pt-BR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𝑑𝑖𝑓</m:t>
                    </m:r>
                    <m:r>
                      <a:rPr lang="pt-BR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pt-BR" sz="2400" dirty="0">
                    <a:solidFill>
                      <a:srgbClr val="FF0000"/>
                    </a:solidFill>
                  </a:rPr>
                  <a:t> (balanceado à direita)</a:t>
                </a:r>
              </a:p>
              <a:p>
                <a:pPr lvl="1"/>
                <a:r>
                  <a:rPr lang="pt-BR" sz="2100" dirty="0"/>
                  <a:t>Rotação simples funciona!</a:t>
                </a:r>
                <a:endParaRPr lang="pt-BR" sz="2400" dirty="0"/>
              </a:p>
              <a:p>
                <a:r>
                  <a:rPr lang="pt-BR" sz="2400" dirty="0">
                    <a:solidFill>
                      <a:srgbClr val="006600"/>
                    </a:solidFill>
                  </a:rPr>
                  <a:t>Inserção em </a:t>
                </a:r>
                <a:r>
                  <a:rPr lang="pt-BR" sz="2400" dirty="0" err="1">
                    <a:solidFill>
                      <a:srgbClr val="006600"/>
                    </a:solidFill>
                  </a:rPr>
                  <a:t>subarvore</a:t>
                </a:r>
                <a:r>
                  <a:rPr lang="pt-BR" sz="2400" dirty="0">
                    <a:solidFill>
                      <a:srgbClr val="006600"/>
                    </a:solidFill>
                  </a:rPr>
                  <a:t> à direita de descendente à esquerda de um nó com </a:t>
                </a:r>
                <a14:m>
                  <m:oMath xmlns:m="http://schemas.openxmlformats.org/officeDocument/2006/math">
                    <m:r>
                      <a:rPr lang="pt-BR" sz="2400" i="1">
                        <a:solidFill>
                          <a:srgbClr val="006600"/>
                        </a:solidFill>
                        <a:latin typeface="Cambria Math" panose="02040503050406030204" pitchFamily="18" charset="0"/>
                      </a:rPr>
                      <m:t>𝑑𝑖𝑓</m:t>
                    </m:r>
                    <m:r>
                      <a:rPr lang="pt-BR" sz="2400" i="1">
                        <a:solidFill>
                          <a:srgbClr val="0066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pt-BR" sz="2400" dirty="0">
                    <a:solidFill>
                      <a:srgbClr val="006600"/>
                    </a:solidFill>
                  </a:rPr>
                  <a:t> (balanceado à esquerda</a:t>
                </a:r>
                <a:r>
                  <a:rPr lang="pt-BR" sz="2700" dirty="0">
                    <a:solidFill>
                      <a:srgbClr val="006600"/>
                    </a:solidFill>
                  </a:rPr>
                  <a:t>)</a:t>
                </a:r>
              </a:p>
              <a:p>
                <a:pPr lvl="1"/>
                <a:r>
                  <a:rPr lang="pt-BR" sz="2100" dirty="0"/>
                  <a:t>Rotação simples não funciona! Necessária rotação dupla!</a:t>
                </a:r>
              </a:p>
              <a:p>
                <a:r>
                  <a:rPr lang="pt-BR" sz="2400" dirty="0">
                    <a:solidFill>
                      <a:srgbClr val="006600"/>
                    </a:solidFill>
                  </a:rPr>
                  <a:t>Inserção em </a:t>
                </a:r>
                <a:r>
                  <a:rPr lang="pt-BR" sz="2400" dirty="0" err="1">
                    <a:solidFill>
                      <a:srgbClr val="006600"/>
                    </a:solidFill>
                  </a:rPr>
                  <a:t>subarvore</a:t>
                </a:r>
                <a:r>
                  <a:rPr lang="pt-BR" sz="2400" dirty="0">
                    <a:solidFill>
                      <a:srgbClr val="006600"/>
                    </a:solidFill>
                  </a:rPr>
                  <a:t> à esquerda de descendente à direita de um nó com </a:t>
                </a:r>
                <a14:m>
                  <m:oMath xmlns:m="http://schemas.openxmlformats.org/officeDocument/2006/math">
                    <m:r>
                      <a:rPr lang="pt-BR" sz="2400" i="1">
                        <a:solidFill>
                          <a:srgbClr val="006600"/>
                        </a:solidFill>
                        <a:latin typeface="Cambria Math" panose="02040503050406030204" pitchFamily="18" charset="0"/>
                      </a:rPr>
                      <m:t>𝑑𝑖𝑓</m:t>
                    </m:r>
                    <m:r>
                      <a:rPr lang="pt-BR" sz="2400" i="1">
                        <a:solidFill>
                          <a:srgbClr val="006600"/>
                        </a:solidFill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pt-BR" sz="2400" dirty="0">
                    <a:solidFill>
                      <a:srgbClr val="006600"/>
                    </a:solidFill>
                  </a:rPr>
                  <a:t> (balanceado à direita</a:t>
                </a:r>
                <a:r>
                  <a:rPr lang="pt-BR" sz="2700" dirty="0">
                    <a:solidFill>
                      <a:srgbClr val="006600"/>
                    </a:solidFill>
                  </a:rPr>
                  <a:t>)</a:t>
                </a:r>
              </a:p>
              <a:p>
                <a:pPr lvl="1"/>
                <a:r>
                  <a:rPr lang="pt-BR" sz="2100" dirty="0"/>
                  <a:t>Rotação simples não funciona! Necessária rotação dupla!</a:t>
                </a:r>
              </a:p>
              <a:p>
                <a:pPr lvl="1"/>
                <a:endParaRPr lang="pt-BR" sz="2100" dirty="0"/>
              </a:p>
              <a:p>
                <a:pPr lvl="1"/>
                <a:endParaRPr lang="pt-BR" sz="2100" dirty="0">
                  <a:solidFill>
                    <a:srgbClr val="006600"/>
                  </a:solidFill>
                </a:endParaRPr>
              </a:p>
              <a:p>
                <a:pPr lvl="1"/>
                <a:endParaRPr lang="pt-BR" dirty="0"/>
              </a:p>
              <a:p>
                <a:pPr lvl="1"/>
                <a:endParaRPr lang="pt-BR" dirty="0"/>
              </a:p>
              <a:p>
                <a:pPr lvl="2"/>
                <a:endParaRPr lang="pt-BR" dirty="0"/>
              </a:p>
              <a:p>
                <a:endParaRPr lang="pt-BR" dirty="0"/>
              </a:p>
              <a:p>
                <a:pPr lvl="1"/>
                <a:endParaRPr lang="en-US" dirty="0"/>
              </a:p>
              <a:p>
                <a:pPr marL="685800" lvl="2" indent="0">
                  <a:buNone/>
                </a:pPr>
                <a:endParaRPr lang="en-US" dirty="0"/>
              </a:p>
              <a:p>
                <a:pPr lvl="1"/>
                <a:endParaRPr lang="en-US" dirty="0"/>
              </a:p>
              <a:p>
                <a:pPr lvl="4"/>
                <a:endParaRPr lang="en-US" dirty="0"/>
              </a:p>
              <a:p>
                <a:pPr lvl="1"/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247F306F-7CE6-4D39-8F8A-F537820FD6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179512" y="1454418"/>
                <a:ext cx="8782817" cy="4926910"/>
              </a:xfrm>
              <a:blipFill>
                <a:blip r:embed="rId2"/>
                <a:stretch>
                  <a:fillRect l="-278" t="-1980" r="-55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34400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0CCEC0-E654-425A-876C-65044F260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AVL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247F306F-7CE6-4D39-8F8A-F537820FD675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179512" y="1454418"/>
                <a:ext cx="8586536" cy="4641582"/>
              </a:xfrm>
            </p:spPr>
            <p:txBody>
              <a:bodyPr/>
              <a:lstStyle/>
              <a:p>
                <a:r>
                  <a:rPr lang="pt-BR" dirty="0"/>
                  <a:t>Rotação dupla</a:t>
                </a:r>
              </a:p>
              <a:p>
                <a:pPr lvl="1"/>
                <a:r>
                  <a:rPr lang="pt-BR" dirty="0"/>
                  <a:t>Primeiro, rotacionamos o nó com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𝑓𝑏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pt-BR" dirty="0"/>
                  <a:t> (ou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 panose="02040503050406030204" pitchFamily="18" charset="0"/>
                      </a:rPr>
                      <m:t>𝑓𝑏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pt-BR" dirty="0"/>
                  <a:t>, analogamente)</a:t>
                </a:r>
              </a:p>
              <a:p>
                <a:pPr lvl="1"/>
                <a:r>
                  <a:rPr lang="pt-BR" dirty="0"/>
                  <a:t>Depois, rotacionamos o nó com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 panose="02040503050406030204" pitchFamily="18" charset="0"/>
                      </a:rPr>
                      <m:t>𝑓𝑏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pt-BR" dirty="0"/>
                  <a:t> (ou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 panose="02040503050406030204" pitchFamily="18" charset="0"/>
                      </a:rPr>
                      <m:t>𝑓𝑏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r>
                  <a:rPr lang="pt-BR" dirty="0"/>
                  <a:t>, analogamente)</a:t>
                </a:r>
              </a:p>
              <a:p>
                <a:pPr lvl="1"/>
                <a:endParaRPr lang="pt-BR" dirty="0"/>
              </a:p>
              <a:p>
                <a:pPr lvl="1"/>
                <a:endParaRPr lang="pt-BR" dirty="0"/>
              </a:p>
              <a:p>
                <a:pPr lvl="1"/>
                <a:endParaRPr lang="pt-BR" dirty="0"/>
              </a:p>
              <a:p>
                <a:pPr lvl="2"/>
                <a:endParaRPr lang="pt-BR" dirty="0"/>
              </a:p>
              <a:p>
                <a:endParaRPr lang="pt-BR" dirty="0"/>
              </a:p>
              <a:p>
                <a:pPr lvl="1"/>
                <a:endParaRPr lang="en-US" dirty="0"/>
              </a:p>
              <a:p>
                <a:pPr marL="685800" lvl="2" indent="0">
                  <a:buNone/>
                </a:pPr>
                <a:endParaRPr lang="en-US" dirty="0"/>
              </a:p>
              <a:p>
                <a:pPr lvl="1"/>
                <a:endParaRPr lang="en-US" dirty="0"/>
              </a:p>
              <a:p>
                <a:pPr lvl="4"/>
                <a:endParaRPr lang="en-US" dirty="0"/>
              </a:p>
              <a:p>
                <a:pPr lvl="1"/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247F306F-7CE6-4D39-8F8A-F537820FD6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179512" y="1454418"/>
                <a:ext cx="8586536" cy="4641582"/>
              </a:xfrm>
              <a:blipFill>
                <a:blip r:embed="rId2"/>
                <a:stretch>
                  <a:fillRect l="-355" t="-131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Elipse 81">
            <a:extLst>
              <a:ext uri="{FF2B5EF4-FFF2-40B4-BE49-F238E27FC236}">
                <a16:creationId xmlns:a16="http://schemas.microsoft.com/office/drawing/2014/main" id="{8F1F294B-44D1-4D5B-BF35-94C39B403588}"/>
              </a:ext>
            </a:extLst>
          </p:cNvPr>
          <p:cNvSpPr/>
          <p:nvPr/>
        </p:nvSpPr>
        <p:spPr>
          <a:xfrm>
            <a:off x="3499998" y="560916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9" name="Elipse 88">
            <a:extLst>
              <a:ext uri="{FF2B5EF4-FFF2-40B4-BE49-F238E27FC236}">
                <a16:creationId xmlns:a16="http://schemas.microsoft.com/office/drawing/2014/main" id="{58EB4E30-D2A4-4FF0-9919-C0C2962BF8B5}"/>
              </a:ext>
            </a:extLst>
          </p:cNvPr>
          <p:cNvSpPr/>
          <p:nvPr/>
        </p:nvSpPr>
        <p:spPr>
          <a:xfrm>
            <a:off x="6015966" y="323019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0" name="Elipse 89">
            <a:extLst>
              <a:ext uri="{FF2B5EF4-FFF2-40B4-BE49-F238E27FC236}">
                <a16:creationId xmlns:a16="http://schemas.microsoft.com/office/drawing/2014/main" id="{C36D064D-F3AB-484B-9561-EBDC876DF0C8}"/>
              </a:ext>
            </a:extLst>
          </p:cNvPr>
          <p:cNvSpPr/>
          <p:nvPr/>
        </p:nvSpPr>
        <p:spPr>
          <a:xfrm>
            <a:off x="4759099" y="391981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1" name="Elipse 90">
            <a:extLst>
              <a:ext uri="{FF2B5EF4-FFF2-40B4-BE49-F238E27FC236}">
                <a16:creationId xmlns:a16="http://schemas.microsoft.com/office/drawing/2014/main" id="{CE266BD2-D070-4BE2-8A4D-0392683A1E8C}"/>
              </a:ext>
            </a:extLst>
          </p:cNvPr>
          <p:cNvSpPr/>
          <p:nvPr/>
        </p:nvSpPr>
        <p:spPr>
          <a:xfrm>
            <a:off x="7281727" y="388263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cxnSp>
        <p:nvCxnSpPr>
          <p:cNvPr id="92" name="Conector reto 91">
            <a:extLst>
              <a:ext uri="{FF2B5EF4-FFF2-40B4-BE49-F238E27FC236}">
                <a16:creationId xmlns:a16="http://schemas.microsoft.com/office/drawing/2014/main" id="{4B19B9BB-593A-4B26-974C-E40D9D57EFDE}"/>
              </a:ext>
            </a:extLst>
          </p:cNvPr>
          <p:cNvCxnSpPr>
            <a:cxnSpLocks/>
          </p:cNvCxnSpPr>
          <p:nvPr/>
        </p:nvCxnSpPr>
        <p:spPr>
          <a:xfrm flipH="1">
            <a:off x="5109757" y="3486967"/>
            <a:ext cx="938940" cy="47969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to 92">
            <a:extLst>
              <a:ext uri="{FF2B5EF4-FFF2-40B4-BE49-F238E27FC236}">
                <a16:creationId xmlns:a16="http://schemas.microsoft.com/office/drawing/2014/main" id="{FA5C3660-FD34-4A1F-95F0-6E94386E002C}"/>
              </a:ext>
            </a:extLst>
          </p:cNvPr>
          <p:cNvCxnSpPr>
            <a:cxnSpLocks/>
            <a:stCxn id="91" idx="0"/>
          </p:cNvCxnSpPr>
          <p:nvPr/>
        </p:nvCxnSpPr>
        <p:spPr>
          <a:xfrm flipH="1" flipV="1">
            <a:off x="6516151" y="3536408"/>
            <a:ext cx="1017604" cy="34622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reto 93">
            <a:extLst>
              <a:ext uri="{FF2B5EF4-FFF2-40B4-BE49-F238E27FC236}">
                <a16:creationId xmlns:a16="http://schemas.microsoft.com/office/drawing/2014/main" id="{3F9EE08C-67CB-4CEA-AEF5-8B0CB074691A}"/>
              </a:ext>
            </a:extLst>
          </p:cNvPr>
          <p:cNvCxnSpPr>
            <a:cxnSpLocks/>
            <a:stCxn id="90" idx="3"/>
          </p:cNvCxnSpPr>
          <p:nvPr/>
        </p:nvCxnSpPr>
        <p:spPr>
          <a:xfrm flipH="1">
            <a:off x="4219039" y="4288592"/>
            <a:ext cx="613877" cy="59722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to 94">
            <a:extLst>
              <a:ext uri="{FF2B5EF4-FFF2-40B4-BE49-F238E27FC236}">
                <a16:creationId xmlns:a16="http://schemas.microsoft.com/office/drawing/2014/main" id="{36E2CB15-27A3-4E0E-9694-96CE0AEA2F84}"/>
              </a:ext>
            </a:extLst>
          </p:cNvPr>
          <p:cNvCxnSpPr>
            <a:cxnSpLocks/>
          </p:cNvCxnSpPr>
          <p:nvPr/>
        </p:nvCxnSpPr>
        <p:spPr>
          <a:xfrm flipH="1">
            <a:off x="6815484" y="4238308"/>
            <a:ext cx="573717" cy="64403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reto 95">
            <a:extLst>
              <a:ext uri="{FF2B5EF4-FFF2-40B4-BE49-F238E27FC236}">
                <a16:creationId xmlns:a16="http://schemas.microsoft.com/office/drawing/2014/main" id="{A94F4BB2-DF3E-4926-B7C1-B56B0CBA5E58}"/>
              </a:ext>
            </a:extLst>
          </p:cNvPr>
          <p:cNvCxnSpPr>
            <a:cxnSpLocks/>
            <a:stCxn id="104" idx="0"/>
          </p:cNvCxnSpPr>
          <p:nvPr/>
        </p:nvCxnSpPr>
        <p:spPr>
          <a:xfrm flipH="1" flipV="1">
            <a:off x="7637612" y="4238309"/>
            <a:ext cx="384924" cy="64823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CaixaDeTexto 96">
            <a:extLst>
              <a:ext uri="{FF2B5EF4-FFF2-40B4-BE49-F238E27FC236}">
                <a16:creationId xmlns:a16="http://schemas.microsoft.com/office/drawing/2014/main" id="{5AE14B3B-8147-4C6A-AC8E-BD1407FA2911}"/>
              </a:ext>
            </a:extLst>
          </p:cNvPr>
          <p:cNvSpPr txBox="1"/>
          <p:nvPr/>
        </p:nvSpPr>
        <p:spPr>
          <a:xfrm>
            <a:off x="6109848" y="3261641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15</a:t>
            </a:r>
          </a:p>
        </p:txBody>
      </p:sp>
      <p:sp>
        <p:nvSpPr>
          <p:cNvPr id="98" name="CaixaDeTexto 97">
            <a:extLst>
              <a:ext uri="{FF2B5EF4-FFF2-40B4-BE49-F238E27FC236}">
                <a16:creationId xmlns:a16="http://schemas.microsoft.com/office/drawing/2014/main" id="{E1473541-1511-4719-9289-4F3C89536648}"/>
              </a:ext>
            </a:extLst>
          </p:cNvPr>
          <p:cNvSpPr txBox="1"/>
          <p:nvPr/>
        </p:nvSpPr>
        <p:spPr>
          <a:xfrm>
            <a:off x="4831706" y="3947548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7</a:t>
            </a:r>
          </a:p>
        </p:txBody>
      </p:sp>
      <p:sp>
        <p:nvSpPr>
          <p:cNvPr id="99" name="CaixaDeTexto 98">
            <a:extLst>
              <a:ext uri="{FF2B5EF4-FFF2-40B4-BE49-F238E27FC236}">
                <a16:creationId xmlns:a16="http://schemas.microsoft.com/office/drawing/2014/main" id="{EAE41132-0245-453B-B8B1-E7969C491047}"/>
              </a:ext>
            </a:extLst>
          </p:cNvPr>
          <p:cNvSpPr txBox="1"/>
          <p:nvPr/>
        </p:nvSpPr>
        <p:spPr>
          <a:xfrm>
            <a:off x="7312994" y="3938465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20</a:t>
            </a:r>
          </a:p>
        </p:txBody>
      </p:sp>
      <p:sp>
        <p:nvSpPr>
          <p:cNvPr id="100" name="Elipse 99">
            <a:extLst>
              <a:ext uri="{FF2B5EF4-FFF2-40B4-BE49-F238E27FC236}">
                <a16:creationId xmlns:a16="http://schemas.microsoft.com/office/drawing/2014/main" id="{0C75263F-B97F-4AA5-A121-F3FF618C4449}"/>
              </a:ext>
            </a:extLst>
          </p:cNvPr>
          <p:cNvSpPr/>
          <p:nvPr/>
        </p:nvSpPr>
        <p:spPr>
          <a:xfrm>
            <a:off x="3967011" y="488638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1" name="CaixaDeTexto 100">
            <a:extLst>
              <a:ext uri="{FF2B5EF4-FFF2-40B4-BE49-F238E27FC236}">
                <a16:creationId xmlns:a16="http://schemas.microsoft.com/office/drawing/2014/main" id="{C1401618-13F5-4090-BCD0-5CE98939F1F8}"/>
              </a:ext>
            </a:extLst>
          </p:cNvPr>
          <p:cNvSpPr txBox="1"/>
          <p:nvPr/>
        </p:nvSpPr>
        <p:spPr>
          <a:xfrm>
            <a:off x="4039618" y="4914112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5</a:t>
            </a:r>
          </a:p>
        </p:txBody>
      </p:sp>
      <p:sp>
        <p:nvSpPr>
          <p:cNvPr id="102" name="Elipse 101">
            <a:extLst>
              <a:ext uri="{FF2B5EF4-FFF2-40B4-BE49-F238E27FC236}">
                <a16:creationId xmlns:a16="http://schemas.microsoft.com/office/drawing/2014/main" id="{7A8F0932-4450-42D9-A581-1311BF4E76F9}"/>
              </a:ext>
            </a:extLst>
          </p:cNvPr>
          <p:cNvSpPr/>
          <p:nvPr/>
        </p:nvSpPr>
        <p:spPr>
          <a:xfrm>
            <a:off x="6524056" y="4886547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3" name="CaixaDeTexto 102">
            <a:extLst>
              <a:ext uri="{FF2B5EF4-FFF2-40B4-BE49-F238E27FC236}">
                <a16:creationId xmlns:a16="http://schemas.microsoft.com/office/drawing/2014/main" id="{168E9A11-DE86-446B-A1D1-0EDC2462B285}"/>
              </a:ext>
            </a:extLst>
          </p:cNvPr>
          <p:cNvSpPr txBox="1"/>
          <p:nvPr/>
        </p:nvSpPr>
        <p:spPr>
          <a:xfrm>
            <a:off x="6596663" y="491427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18</a:t>
            </a:r>
          </a:p>
        </p:txBody>
      </p:sp>
      <p:sp>
        <p:nvSpPr>
          <p:cNvPr id="104" name="Elipse 103">
            <a:extLst>
              <a:ext uri="{FF2B5EF4-FFF2-40B4-BE49-F238E27FC236}">
                <a16:creationId xmlns:a16="http://schemas.microsoft.com/office/drawing/2014/main" id="{DE134500-EEF7-461A-9F0E-DF28A157FF4C}"/>
              </a:ext>
            </a:extLst>
          </p:cNvPr>
          <p:cNvSpPr/>
          <p:nvPr/>
        </p:nvSpPr>
        <p:spPr>
          <a:xfrm>
            <a:off x="7770508" y="4886547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5" name="CaixaDeTexto 104">
            <a:extLst>
              <a:ext uri="{FF2B5EF4-FFF2-40B4-BE49-F238E27FC236}">
                <a16:creationId xmlns:a16="http://schemas.microsoft.com/office/drawing/2014/main" id="{B96554A8-1286-4949-B20F-7FE72ED44429}"/>
              </a:ext>
            </a:extLst>
          </p:cNvPr>
          <p:cNvSpPr txBox="1"/>
          <p:nvPr/>
        </p:nvSpPr>
        <p:spPr>
          <a:xfrm>
            <a:off x="7843115" y="491427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25</a:t>
            </a:r>
          </a:p>
        </p:txBody>
      </p:sp>
      <p:sp>
        <p:nvSpPr>
          <p:cNvPr id="106" name="CaixaDeTexto 105">
            <a:extLst>
              <a:ext uri="{FF2B5EF4-FFF2-40B4-BE49-F238E27FC236}">
                <a16:creationId xmlns:a16="http://schemas.microsoft.com/office/drawing/2014/main" id="{9FDF69AB-AB05-479E-94B6-767C5243F178}"/>
              </a:ext>
            </a:extLst>
          </p:cNvPr>
          <p:cNvSpPr txBox="1"/>
          <p:nvPr/>
        </p:nvSpPr>
        <p:spPr>
          <a:xfrm>
            <a:off x="3564487" y="5625133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3</a:t>
            </a:r>
          </a:p>
        </p:txBody>
      </p:sp>
      <p:cxnSp>
        <p:nvCxnSpPr>
          <p:cNvPr id="107" name="Conector reto 106">
            <a:extLst>
              <a:ext uri="{FF2B5EF4-FFF2-40B4-BE49-F238E27FC236}">
                <a16:creationId xmlns:a16="http://schemas.microsoft.com/office/drawing/2014/main" id="{377FF868-CEB4-42F0-8CD5-670C50028C3B}"/>
              </a:ext>
            </a:extLst>
          </p:cNvPr>
          <p:cNvCxnSpPr>
            <a:cxnSpLocks/>
          </p:cNvCxnSpPr>
          <p:nvPr/>
        </p:nvCxnSpPr>
        <p:spPr>
          <a:xfrm flipH="1">
            <a:off x="3800178" y="5291791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 reto 108">
            <a:extLst>
              <a:ext uri="{FF2B5EF4-FFF2-40B4-BE49-F238E27FC236}">
                <a16:creationId xmlns:a16="http://schemas.microsoft.com/office/drawing/2014/main" id="{F90F36E8-0719-4430-A157-04D601304146}"/>
              </a:ext>
            </a:extLst>
          </p:cNvPr>
          <p:cNvCxnSpPr>
            <a:cxnSpLocks/>
          </p:cNvCxnSpPr>
          <p:nvPr/>
        </p:nvCxnSpPr>
        <p:spPr>
          <a:xfrm>
            <a:off x="5177010" y="4314684"/>
            <a:ext cx="179422" cy="59285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Elipse 109">
            <a:extLst>
              <a:ext uri="{FF2B5EF4-FFF2-40B4-BE49-F238E27FC236}">
                <a16:creationId xmlns:a16="http://schemas.microsoft.com/office/drawing/2014/main" id="{4BF2B28F-08D6-4BD9-8D27-B9DBF46EC271}"/>
              </a:ext>
            </a:extLst>
          </p:cNvPr>
          <p:cNvSpPr/>
          <p:nvPr/>
        </p:nvSpPr>
        <p:spPr>
          <a:xfrm>
            <a:off x="5104403" y="490810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1" name="CaixaDeTexto 110">
            <a:extLst>
              <a:ext uri="{FF2B5EF4-FFF2-40B4-BE49-F238E27FC236}">
                <a16:creationId xmlns:a16="http://schemas.microsoft.com/office/drawing/2014/main" id="{0CAA8B62-5879-49B3-8B2A-85D6C68E1E26}"/>
              </a:ext>
            </a:extLst>
          </p:cNvPr>
          <p:cNvSpPr txBox="1"/>
          <p:nvPr/>
        </p:nvSpPr>
        <p:spPr>
          <a:xfrm>
            <a:off x="5177010" y="4935836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9</a:t>
            </a:r>
          </a:p>
        </p:txBody>
      </p:sp>
      <p:sp>
        <p:nvSpPr>
          <p:cNvPr id="112" name="Elipse 111">
            <a:extLst>
              <a:ext uri="{FF2B5EF4-FFF2-40B4-BE49-F238E27FC236}">
                <a16:creationId xmlns:a16="http://schemas.microsoft.com/office/drawing/2014/main" id="{241403F1-172A-4B9D-B15E-2C3283A58F86}"/>
              </a:ext>
            </a:extLst>
          </p:cNvPr>
          <p:cNvSpPr/>
          <p:nvPr/>
        </p:nvSpPr>
        <p:spPr>
          <a:xfrm>
            <a:off x="4206974" y="5620791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3" name="CaixaDeTexto 112">
            <a:extLst>
              <a:ext uri="{FF2B5EF4-FFF2-40B4-BE49-F238E27FC236}">
                <a16:creationId xmlns:a16="http://schemas.microsoft.com/office/drawing/2014/main" id="{94F99E60-213B-4215-9588-1E289058957C}"/>
              </a:ext>
            </a:extLst>
          </p:cNvPr>
          <p:cNvSpPr txBox="1"/>
          <p:nvPr/>
        </p:nvSpPr>
        <p:spPr>
          <a:xfrm>
            <a:off x="4239745" y="5620791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6</a:t>
            </a:r>
          </a:p>
        </p:txBody>
      </p:sp>
      <p:cxnSp>
        <p:nvCxnSpPr>
          <p:cNvPr id="114" name="Conector reto 113">
            <a:extLst>
              <a:ext uri="{FF2B5EF4-FFF2-40B4-BE49-F238E27FC236}">
                <a16:creationId xmlns:a16="http://schemas.microsoft.com/office/drawing/2014/main" id="{3A1F5CAE-7076-4624-B12E-F239D7CBAC76}"/>
              </a:ext>
            </a:extLst>
          </p:cNvPr>
          <p:cNvCxnSpPr>
            <a:cxnSpLocks/>
            <a:stCxn id="101" idx="2"/>
          </p:cNvCxnSpPr>
          <p:nvPr/>
        </p:nvCxnSpPr>
        <p:spPr>
          <a:xfrm>
            <a:off x="4273345" y="5314222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Elipse 114">
            <a:extLst>
              <a:ext uri="{FF2B5EF4-FFF2-40B4-BE49-F238E27FC236}">
                <a16:creationId xmlns:a16="http://schemas.microsoft.com/office/drawing/2014/main" id="{9FCD6FC1-6CAA-4767-ADF1-500398C5F6BD}"/>
              </a:ext>
            </a:extLst>
          </p:cNvPr>
          <p:cNvSpPr/>
          <p:nvPr/>
        </p:nvSpPr>
        <p:spPr>
          <a:xfrm>
            <a:off x="6097272" y="562674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6" name="CaixaDeTexto 115">
            <a:extLst>
              <a:ext uri="{FF2B5EF4-FFF2-40B4-BE49-F238E27FC236}">
                <a16:creationId xmlns:a16="http://schemas.microsoft.com/office/drawing/2014/main" id="{C542D614-2EC5-4E12-BE05-7B814355A817}"/>
              </a:ext>
            </a:extLst>
          </p:cNvPr>
          <p:cNvSpPr txBox="1"/>
          <p:nvPr/>
        </p:nvSpPr>
        <p:spPr>
          <a:xfrm>
            <a:off x="6084168" y="5642711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17</a:t>
            </a:r>
          </a:p>
        </p:txBody>
      </p:sp>
      <p:cxnSp>
        <p:nvCxnSpPr>
          <p:cNvPr id="117" name="Conector reto 116">
            <a:extLst>
              <a:ext uri="{FF2B5EF4-FFF2-40B4-BE49-F238E27FC236}">
                <a16:creationId xmlns:a16="http://schemas.microsoft.com/office/drawing/2014/main" id="{EC58E738-36F8-403F-8ABC-6196E2D33EEB}"/>
              </a:ext>
            </a:extLst>
          </p:cNvPr>
          <p:cNvCxnSpPr>
            <a:cxnSpLocks/>
          </p:cNvCxnSpPr>
          <p:nvPr/>
        </p:nvCxnSpPr>
        <p:spPr>
          <a:xfrm flipH="1">
            <a:off x="6397452" y="5309369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Elipse 117">
            <a:extLst>
              <a:ext uri="{FF2B5EF4-FFF2-40B4-BE49-F238E27FC236}">
                <a16:creationId xmlns:a16="http://schemas.microsoft.com/office/drawing/2014/main" id="{F474010A-60D0-457D-AC88-F34389F03C82}"/>
              </a:ext>
            </a:extLst>
          </p:cNvPr>
          <p:cNvSpPr/>
          <p:nvPr/>
        </p:nvSpPr>
        <p:spPr>
          <a:xfrm>
            <a:off x="6804248" y="5638369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9" name="CaixaDeTexto 118">
            <a:extLst>
              <a:ext uri="{FF2B5EF4-FFF2-40B4-BE49-F238E27FC236}">
                <a16:creationId xmlns:a16="http://schemas.microsoft.com/office/drawing/2014/main" id="{68D9BA80-5AFA-4234-B015-CC3DA67B81AC}"/>
              </a:ext>
            </a:extLst>
          </p:cNvPr>
          <p:cNvSpPr txBox="1"/>
          <p:nvPr/>
        </p:nvSpPr>
        <p:spPr>
          <a:xfrm>
            <a:off x="6837019" y="563836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19</a:t>
            </a:r>
          </a:p>
        </p:txBody>
      </p:sp>
      <p:cxnSp>
        <p:nvCxnSpPr>
          <p:cNvPr id="120" name="Conector reto 119">
            <a:extLst>
              <a:ext uri="{FF2B5EF4-FFF2-40B4-BE49-F238E27FC236}">
                <a16:creationId xmlns:a16="http://schemas.microsoft.com/office/drawing/2014/main" id="{2FD4DBCD-0383-4B0C-9A6A-7DF2C9E05DB3}"/>
              </a:ext>
            </a:extLst>
          </p:cNvPr>
          <p:cNvCxnSpPr>
            <a:cxnSpLocks/>
          </p:cNvCxnSpPr>
          <p:nvPr/>
        </p:nvCxnSpPr>
        <p:spPr>
          <a:xfrm>
            <a:off x="6870619" y="5331800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Elipse 120">
            <a:extLst>
              <a:ext uri="{FF2B5EF4-FFF2-40B4-BE49-F238E27FC236}">
                <a16:creationId xmlns:a16="http://schemas.microsoft.com/office/drawing/2014/main" id="{1493E4D5-0958-4DD5-8B91-AFE5B6B8C31E}"/>
              </a:ext>
            </a:extLst>
          </p:cNvPr>
          <p:cNvSpPr/>
          <p:nvPr/>
        </p:nvSpPr>
        <p:spPr>
          <a:xfrm>
            <a:off x="7465424" y="562674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2" name="CaixaDeTexto 121">
            <a:extLst>
              <a:ext uri="{FF2B5EF4-FFF2-40B4-BE49-F238E27FC236}">
                <a16:creationId xmlns:a16="http://schemas.microsoft.com/office/drawing/2014/main" id="{81E67B90-DDC6-428B-BCB2-99543BB24D1D}"/>
              </a:ext>
            </a:extLst>
          </p:cNvPr>
          <p:cNvSpPr txBox="1"/>
          <p:nvPr/>
        </p:nvSpPr>
        <p:spPr>
          <a:xfrm>
            <a:off x="7529913" y="5642711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23</a:t>
            </a:r>
          </a:p>
        </p:txBody>
      </p:sp>
      <p:cxnSp>
        <p:nvCxnSpPr>
          <p:cNvPr id="123" name="Conector reto 122">
            <a:extLst>
              <a:ext uri="{FF2B5EF4-FFF2-40B4-BE49-F238E27FC236}">
                <a16:creationId xmlns:a16="http://schemas.microsoft.com/office/drawing/2014/main" id="{756C3277-91DA-4EE4-9405-0CD6AB176F01}"/>
              </a:ext>
            </a:extLst>
          </p:cNvPr>
          <p:cNvCxnSpPr>
            <a:cxnSpLocks/>
            <a:stCxn id="104" idx="3"/>
          </p:cNvCxnSpPr>
          <p:nvPr/>
        </p:nvCxnSpPr>
        <p:spPr>
          <a:xfrm flipH="1">
            <a:off x="7765605" y="5255323"/>
            <a:ext cx="78720" cy="41013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Elipse 123">
            <a:extLst>
              <a:ext uri="{FF2B5EF4-FFF2-40B4-BE49-F238E27FC236}">
                <a16:creationId xmlns:a16="http://schemas.microsoft.com/office/drawing/2014/main" id="{D5F0ADCE-3839-4D2D-B6A8-FE17B7AF774B}"/>
              </a:ext>
            </a:extLst>
          </p:cNvPr>
          <p:cNvSpPr/>
          <p:nvPr/>
        </p:nvSpPr>
        <p:spPr>
          <a:xfrm>
            <a:off x="8172400" y="5638369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5" name="CaixaDeTexto 124">
            <a:extLst>
              <a:ext uri="{FF2B5EF4-FFF2-40B4-BE49-F238E27FC236}">
                <a16:creationId xmlns:a16="http://schemas.microsoft.com/office/drawing/2014/main" id="{15D03962-425E-4D47-A649-E4C5DF55FE20}"/>
              </a:ext>
            </a:extLst>
          </p:cNvPr>
          <p:cNvSpPr txBox="1"/>
          <p:nvPr/>
        </p:nvSpPr>
        <p:spPr>
          <a:xfrm>
            <a:off x="8205171" y="563836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28</a:t>
            </a:r>
          </a:p>
        </p:txBody>
      </p:sp>
      <p:cxnSp>
        <p:nvCxnSpPr>
          <p:cNvPr id="126" name="Conector reto 125">
            <a:extLst>
              <a:ext uri="{FF2B5EF4-FFF2-40B4-BE49-F238E27FC236}">
                <a16:creationId xmlns:a16="http://schemas.microsoft.com/office/drawing/2014/main" id="{C2014765-6B4A-429D-8566-A1A382E55A72}"/>
              </a:ext>
            </a:extLst>
          </p:cNvPr>
          <p:cNvCxnSpPr>
            <a:cxnSpLocks/>
          </p:cNvCxnSpPr>
          <p:nvPr/>
        </p:nvCxnSpPr>
        <p:spPr>
          <a:xfrm>
            <a:off x="8198835" y="5289183"/>
            <a:ext cx="168143" cy="35999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Elipse 126">
            <a:extLst>
              <a:ext uri="{FF2B5EF4-FFF2-40B4-BE49-F238E27FC236}">
                <a16:creationId xmlns:a16="http://schemas.microsoft.com/office/drawing/2014/main" id="{AD2BBAEE-C524-48BB-A011-2E0373D6000F}"/>
              </a:ext>
            </a:extLst>
          </p:cNvPr>
          <p:cNvSpPr/>
          <p:nvPr/>
        </p:nvSpPr>
        <p:spPr>
          <a:xfrm>
            <a:off x="5663419" y="6359757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8" name="CaixaDeTexto 127">
            <a:extLst>
              <a:ext uri="{FF2B5EF4-FFF2-40B4-BE49-F238E27FC236}">
                <a16:creationId xmlns:a16="http://schemas.microsoft.com/office/drawing/2014/main" id="{48A90501-5386-4B80-839A-2F7D06AB43D1}"/>
              </a:ext>
            </a:extLst>
          </p:cNvPr>
          <p:cNvSpPr txBox="1"/>
          <p:nvPr/>
        </p:nvSpPr>
        <p:spPr>
          <a:xfrm>
            <a:off x="5727908" y="6375726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16</a:t>
            </a:r>
          </a:p>
        </p:txBody>
      </p:sp>
      <p:cxnSp>
        <p:nvCxnSpPr>
          <p:cNvPr id="129" name="Conector reto 128">
            <a:extLst>
              <a:ext uri="{FF2B5EF4-FFF2-40B4-BE49-F238E27FC236}">
                <a16:creationId xmlns:a16="http://schemas.microsoft.com/office/drawing/2014/main" id="{425B9EE2-83A6-4906-9403-DEFE8B40C852}"/>
              </a:ext>
            </a:extLst>
          </p:cNvPr>
          <p:cNvCxnSpPr>
            <a:cxnSpLocks/>
          </p:cNvCxnSpPr>
          <p:nvPr/>
        </p:nvCxnSpPr>
        <p:spPr>
          <a:xfrm flipH="1">
            <a:off x="5910385" y="5977940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Elipse 129">
            <a:extLst>
              <a:ext uri="{FF2B5EF4-FFF2-40B4-BE49-F238E27FC236}">
                <a16:creationId xmlns:a16="http://schemas.microsoft.com/office/drawing/2014/main" id="{A441843E-D9F3-4B3A-8470-CBE64AB7A5E7}"/>
              </a:ext>
            </a:extLst>
          </p:cNvPr>
          <p:cNvSpPr/>
          <p:nvPr/>
        </p:nvSpPr>
        <p:spPr>
          <a:xfrm>
            <a:off x="6370395" y="637138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1" name="CaixaDeTexto 130">
            <a:extLst>
              <a:ext uri="{FF2B5EF4-FFF2-40B4-BE49-F238E27FC236}">
                <a16:creationId xmlns:a16="http://schemas.microsoft.com/office/drawing/2014/main" id="{29A51F1F-38AD-4C5C-BC08-6D4B729FED67}"/>
              </a:ext>
            </a:extLst>
          </p:cNvPr>
          <p:cNvSpPr txBox="1"/>
          <p:nvPr/>
        </p:nvSpPr>
        <p:spPr>
          <a:xfrm>
            <a:off x="6281889" y="6384964"/>
            <a:ext cx="8785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17,5</a:t>
            </a:r>
          </a:p>
        </p:txBody>
      </p:sp>
      <p:cxnSp>
        <p:nvCxnSpPr>
          <p:cNvPr id="132" name="Conector reto 131">
            <a:extLst>
              <a:ext uri="{FF2B5EF4-FFF2-40B4-BE49-F238E27FC236}">
                <a16:creationId xmlns:a16="http://schemas.microsoft.com/office/drawing/2014/main" id="{0D14E772-E839-48A7-A7E4-CEFB96850717}"/>
              </a:ext>
            </a:extLst>
          </p:cNvPr>
          <p:cNvCxnSpPr>
            <a:cxnSpLocks/>
          </p:cNvCxnSpPr>
          <p:nvPr/>
        </p:nvCxnSpPr>
        <p:spPr>
          <a:xfrm>
            <a:off x="6436766" y="6064815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Elipse 132">
            <a:extLst>
              <a:ext uri="{FF2B5EF4-FFF2-40B4-BE49-F238E27FC236}">
                <a16:creationId xmlns:a16="http://schemas.microsoft.com/office/drawing/2014/main" id="{076949EE-1A2A-463D-A6AE-658A5B8358A4}"/>
              </a:ext>
            </a:extLst>
          </p:cNvPr>
          <p:cNvSpPr/>
          <p:nvPr/>
        </p:nvSpPr>
        <p:spPr>
          <a:xfrm>
            <a:off x="7755129" y="6369701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4" name="CaixaDeTexto 133">
            <a:extLst>
              <a:ext uri="{FF2B5EF4-FFF2-40B4-BE49-F238E27FC236}">
                <a16:creationId xmlns:a16="http://schemas.microsoft.com/office/drawing/2014/main" id="{1D29185A-7DC4-4C9D-8B9D-353A43DD4FF8}"/>
              </a:ext>
            </a:extLst>
          </p:cNvPr>
          <p:cNvSpPr txBox="1"/>
          <p:nvPr/>
        </p:nvSpPr>
        <p:spPr>
          <a:xfrm>
            <a:off x="7819618" y="6385670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27</a:t>
            </a:r>
          </a:p>
        </p:txBody>
      </p:sp>
      <p:cxnSp>
        <p:nvCxnSpPr>
          <p:cNvPr id="135" name="Conector reto 134">
            <a:extLst>
              <a:ext uri="{FF2B5EF4-FFF2-40B4-BE49-F238E27FC236}">
                <a16:creationId xmlns:a16="http://schemas.microsoft.com/office/drawing/2014/main" id="{4CE60004-B6AC-4983-9034-BF423B8AD934}"/>
              </a:ext>
            </a:extLst>
          </p:cNvPr>
          <p:cNvCxnSpPr>
            <a:cxnSpLocks/>
          </p:cNvCxnSpPr>
          <p:nvPr/>
        </p:nvCxnSpPr>
        <p:spPr>
          <a:xfrm flipH="1">
            <a:off x="8055309" y="6052328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Elipse 135">
            <a:extLst>
              <a:ext uri="{FF2B5EF4-FFF2-40B4-BE49-F238E27FC236}">
                <a16:creationId xmlns:a16="http://schemas.microsoft.com/office/drawing/2014/main" id="{961DC952-FFE4-4729-8E2B-83622CB27DDB}"/>
              </a:ext>
            </a:extLst>
          </p:cNvPr>
          <p:cNvSpPr/>
          <p:nvPr/>
        </p:nvSpPr>
        <p:spPr>
          <a:xfrm>
            <a:off x="8462105" y="638132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7" name="CaixaDeTexto 136">
            <a:extLst>
              <a:ext uri="{FF2B5EF4-FFF2-40B4-BE49-F238E27FC236}">
                <a16:creationId xmlns:a16="http://schemas.microsoft.com/office/drawing/2014/main" id="{71D69B40-B7E9-43D3-B824-E3E7F2B9E054}"/>
              </a:ext>
            </a:extLst>
          </p:cNvPr>
          <p:cNvSpPr txBox="1"/>
          <p:nvPr/>
        </p:nvSpPr>
        <p:spPr>
          <a:xfrm>
            <a:off x="8494876" y="6381328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30</a:t>
            </a:r>
          </a:p>
        </p:txBody>
      </p:sp>
      <p:cxnSp>
        <p:nvCxnSpPr>
          <p:cNvPr id="138" name="Conector reto 137">
            <a:extLst>
              <a:ext uri="{FF2B5EF4-FFF2-40B4-BE49-F238E27FC236}">
                <a16:creationId xmlns:a16="http://schemas.microsoft.com/office/drawing/2014/main" id="{EC1C6265-7684-4D55-AE96-F54FAC2E9E7C}"/>
              </a:ext>
            </a:extLst>
          </p:cNvPr>
          <p:cNvCxnSpPr>
            <a:cxnSpLocks/>
          </p:cNvCxnSpPr>
          <p:nvPr/>
        </p:nvCxnSpPr>
        <p:spPr>
          <a:xfrm>
            <a:off x="8528476" y="6074759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ector reto 142">
            <a:extLst>
              <a:ext uri="{FF2B5EF4-FFF2-40B4-BE49-F238E27FC236}">
                <a16:creationId xmlns:a16="http://schemas.microsoft.com/office/drawing/2014/main" id="{9CC39AE8-12F3-4449-900A-D775DFA3FCB1}"/>
              </a:ext>
            </a:extLst>
          </p:cNvPr>
          <p:cNvCxnSpPr>
            <a:cxnSpLocks/>
            <a:endCxn id="144" idx="0"/>
          </p:cNvCxnSpPr>
          <p:nvPr/>
        </p:nvCxnSpPr>
        <p:spPr>
          <a:xfrm flipH="1">
            <a:off x="4275859" y="6035143"/>
            <a:ext cx="47228" cy="186011"/>
          </a:xfrm>
          <a:prstGeom prst="line">
            <a:avLst/>
          </a:prstGeom>
          <a:ln w="25400"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Elipse 143">
            <a:extLst>
              <a:ext uri="{FF2B5EF4-FFF2-40B4-BE49-F238E27FC236}">
                <a16:creationId xmlns:a16="http://schemas.microsoft.com/office/drawing/2014/main" id="{2064B4D6-3A38-42F3-B972-4E89BE8C99DF}"/>
              </a:ext>
            </a:extLst>
          </p:cNvPr>
          <p:cNvSpPr/>
          <p:nvPr/>
        </p:nvSpPr>
        <p:spPr>
          <a:xfrm>
            <a:off x="4104992" y="6221154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45" name="Conector reto 144">
            <a:extLst>
              <a:ext uri="{FF2B5EF4-FFF2-40B4-BE49-F238E27FC236}">
                <a16:creationId xmlns:a16="http://schemas.microsoft.com/office/drawing/2014/main" id="{6A74CF93-874B-466B-96A2-94F406AE512A}"/>
              </a:ext>
            </a:extLst>
          </p:cNvPr>
          <p:cNvCxnSpPr>
            <a:cxnSpLocks/>
            <a:stCxn id="112" idx="5"/>
          </p:cNvCxnSpPr>
          <p:nvPr/>
        </p:nvCxnSpPr>
        <p:spPr>
          <a:xfrm>
            <a:off x="4637213" y="5989567"/>
            <a:ext cx="126179" cy="281967"/>
          </a:xfrm>
          <a:prstGeom prst="line">
            <a:avLst/>
          </a:prstGeom>
          <a:ln w="25400"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Elipse 145">
            <a:extLst>
              <a:ext uri="{FF2B5EF4-FFF2-40B4-BE49-F238E27FC236}">
                <a16:creationId xmlns:a16="http://schemas.microsoft.com/office/drawing/2014/main" id="{9ADCF222-E4C5-47D4-85FC-3464428C08C6}"/>
              </a:ext>
            </a:extLst>
          </p:cNvPr>
          <p:cNvSpPr/>
          <p:nvPr/>
        </p:nvSpPr>
        <p:spPr>
          <a:xfrm>
            <a:off x="4614512" y="6229677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7" name="CaixaDeTexto 146">
                <a:extLst>
                  <a:ext uri="{FF2B5EF4-FFF2-40B4-BE49-F238E27FC236}">
                    <a16:creationId xmlns:a16="http://schemas.microsoft.com/office/drawing/2014/main" id="{AB8D4A3C-FA5B-4CC2-8C66-D3D942884F0B}"/>
                  </a:ext>
                </a:extLst>
              </p:cNvPr>
              <p:cNvSpPr txBox="1"/>
              <p:nvPr/>
            </p:nvSpPr>
            <p:spPr>
              <a:xfrm>
                <a:off x="3226353" y="3610323"/>
                <a:ext cx="1527410" cy="646331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pt-BR" b="0" dirty="0">
                    <a:solidFill>
                      <a:srgbClr val="FF0000"/>
                    </a:solidFill>
                  </a:rPr>
                  <a:t>Após </a:t>
                </a:r>
                <a:r>
                  <a:rPr lang="pt-BR" b="0" dirty="0" err="1">
                    <a:solidFill>
                      <a:srgbClr val="FF0000"/>
                    </a:solidFill>
                  </a:rPr>
                  <a:t>inser</a:t>
                </a:r>
                <a:r>
                  <a:rPr lang="pt-BR" b="0" dirty="0">
                    <a:solidFill>
                      <a:srgbClr val="FF0000"/>
                    </a:solidFill>
                  </a:rPr>
                  <a:t>ção: </a:t>
                </a:r>
                <a14:m>
                  <m:oMath xmlns:m="http://schemas.openxmlformats.org/officeDocument/2006/math">
                    <m:r>
                      <a:rPr lang="pt-BR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𝑓𝑏</m:t>
                    </m:r>
                    <m:r>
                      <a:rPr lang="pt-BR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pt-B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7" name="CaixaDeTexto 146">
                <a:extLst>
                  <a:ext uri="{FF2B5EF4-FFF2-40B4-BE49-F238E27FC236}">
                    <a16:creationId xmlns:a16="http://schemas.microsoft.com/office/drawing/2014/main" id="{AB8D4A3C-FA5B-4CC2-8C66-D3D942884F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353" y="3610323"/>
                <a:ext cx="1527410" cy="646331"/>
              </a:xfrm>
              <a:prstGeom prst="rect">
                <a:avLst/>
              </a:prstGeom>
              <a:blipFill>
                <a:blip r:embed="rId3"/>
                <a:stretch>
                  <a:fillRect l="-2767" t="-3704" r="-5138" b="-6481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8" name="CaixaDeTexto 147">
                <a:extLst>
                  <a:ext uri="{FF2B5EF4-FFF2-40B4-BE49-F238E27FC236}">
                    <a16:creationId xmlns:a16="http://schemas.microsoft.com/office/drawing/2014/main" id="{78E179EE-59EF-4FFD-BF0A-3AF8012277E3}"/>
                  </a:ext>
                </a:extLst>
              </p:cNvPr>
              <p:cNvSpPr txBox="1"/>
              <p:nvPr/>
            </p:nvSpPr>
            <p:spPr>
              <a:xfrm>
                <a:off x="2385983" y="4730592"/>
                <a:ext cx="1527410" cy="646331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pt-BR" b="0" dirty="0">
                    <a:solidFill>
                      <a:srgbClr val="FF0000"/>
                    </a:solidFill>
                  </a:rPr>
                  <a:t>Após </a:t>
                </a:r>
                <a:r>
                  <a:rPr lang="pt-BR" b="0" dirty="0" err="1">
                    <a:solidFill>
                      <a:srgbClr val="FF0000"/>
                    </a:solidFill>
                  </a:rPr>
                  <a:t>inser</a:t>
                </a:r>
                <a:r>
                  <a:rPr lang="pt-BR" b="0" dirty="0">
                    <a:solidFill>
                      <a:srgbClr val="FF0000"/>
                    </a:solidFill>
                  </a:rPr>
                  <a:t>ção: </a:t>
                </a:r>
                <a14:m>
                  <m:oMath xmlns:m="http://schemas.openxmlformats.org/officeDocument/2006/math">
                    <m:r>
                      <a:rPr lang="pt-BR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𝑓𝑏</m:t>
                    </m:r>
                    <m:r>
                      <a:rPr lang="pt-BR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endParaRPr lang="pt-B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8" name="CaixaDeTexto 147">
                <a:extLst>
                  <a:ext uri="{FF2B5EF4-FFF2-40B4-BE49-F238E27FC236}">
                    <a16:creationId xmlns:a16="http://schemas.microsoft.com/office/drawing/2014/main" id="{78E179EE-59EF-4FFD-BF0A-3AF8012277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5983" y="4730592"/>
                <a:ext cx="1527410" cy="646331"/>
              </a:xfrm>
              <a:prstGeom prst="rect">
                <a:avLst/>
              </a:prstGeom>
              <a:blipFill>
                <a:blip r:embed="rId4"/>
                <a:stretch>
                  <a:fillRect l="-2767" t="-3704" r="-5138" b="-6481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7597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" grpId="0" animBg="1"/>
      <p:bldP spid="148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0CCEC0-E654-425A-876C-65044F260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AVL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47F306F-7CE6-4D39-8F8A-F537820FD67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9512" y="1454418"/>
            <a:ext cx="8586536" cy="4641582"/>
          </a:xfrm>
        </p:spPr>
        <p:txBody>
          <a:bodyPr/>
          <a:lstStyle/>
          <a:p>
            <a:r>
              <a:rPr lang="pt-BR" dirty="0"/>
              <a:t>Rotação dupla</a:t>
            </a:r>
            <a:endParaRPr lang="pt-BR" b="1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2"/>
            <a:endParaRPr lang="pt-BR" dirty="0"/>
          </a:p>
          <a:p>
            <a:endParaRPr lang="pt-BR" dirty="0"/>
          </a:p>
          <a:p>
            <a:pPr lvl="1"/>
            <a:endParaRPr lang="en-US" dirty="0"/>
          </a:p>
          <a:p>
            <a:pPr marL="68580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4"/>
            <a:endParaRPr lang="en-US" dirty="0"/>
          </a:p>
          <a:p>
            <a:pPr lvl="1"/>
            <a:endParaRPr lang="pt-BR" dirty="0"/>
          </a:p>
        </p:txBody>
      </p:sp>
      <p:sp>
        <p:nvSpPr>
          <p:cNvPr id="82" name="Elipse 81">
            <a:extLst>
              <a:ext uri="{FF2B5EF4-FFF2-40B4-BE49-F238E27FC236}">
                <a16:creationId xmlns:a16="http://schemas.microsoft.com/office/drawing/2014/main" id="{8F1F294B-44D1-4D5B-BF35-94C39B403588}"/>
              </a:ext>
            </a:extLst>
          </p:cNvPr>
          <p:cNvSpPr/>
          <p:nvPr/>
        </p:nvSpPr>
        <p:spPr>
          <a:xfrm>
            <a:off x="3499998" y="560916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9" name="Elipse 88">
            <a:extLst>
              <a:ext uri="{FF2B5EF4-FFF2-40B4-BE49-F238E27FC236}">
                <a16:creationId xmlns:a16="http://schemas.microsoft.com/office/drawing/2014/main" id="{58EB4E30-D2A4-4FF0-9919-C0C2962BF8B5}"/>
              </a:ext>
            </a:extLst>
          </p:cNvPr>
          <p:cNvSpPr/>
          <p:nvPr/>
        </p:nvSpPr>
        <p:spPr>
          <a:xfrm>
            <a:off x="6015966" y="323019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0" name="Elipse 89">
            <a:extLst>
              <a:ext uri="{FF2B5EF4-FFF2-40B4-BE49-F238E27FC236}">
                <a16:creationId xmlns:a16="http://schemas.microsoft.com/office/drawing/2014/main" id="{C36D064D-F3AB-484B-9561-EBDC876DF0C8}"/>
              </a:ext>
            </a:extLst>
          </p:cNvPr>
          <p:cNvSpPr/>
          <p:nvPr/>
        </p:nvSpPr>
        <p:spPr>
          <a:xfrm>
            <a:off x="4759099" y="391981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1" name="Elipse 90">
            <a:extLst>
              <a:ext uri="{FF2B5EF4-FFF2-40B4-BE49-F238E27FC236}">
                <a16:creationId xmlns:a16="http://schemas.microsoft.com/office/drawing/2014/main" id="{CE266BD2-D070-4BE2-8A4D-0392683A1E8C}"/>
              </a:ext>
            </a:extLst>
          </p:cNvPr>
          <p:cNvSpPr/>
          <p:nvPr/>
        </p:nvSpPr>
        <p:spPr>
          <a:xfrm>
            <a:off x="7281727" y="388263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cxnSp>
        <p:nvCxnSpPr>
          <p:cNvPr id="92" name="Conector reto 91">
            <a:extLst>
              <a:ext uri="{FF2B5EF4-FFF2-40B4-BE49-F238E27FC236}">
                <a16:creationId xmlns:a16="http://schemas.microsoft.com/office/drawing/2014/main" id="{4B19B9BB-593A-4B26-974C-E40D9D57EFDE}"/>
              </a:ext>
            </a:extLst>
          </p:cNvPr>
          <p:cNvCxnSpPr>
            <a:cxnSpLocks/>
          </p:cNvCxnSpPr>
          <p:nvPr/>
        </p:nvCxnSpPr>
        <p:spPr>
          <a:xfrm flipH="1">
            <a:off x="5109757" y="3486967"/>
            <a:ext cx="938940" cy="47969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to 92">
            <a:extLst>
              <a:ext uri="{FF2B5EF4-FFF2-40B4-BE49-F238E27FC236}">
                <a16:creationId xmlns:a16="http://schemas.microsoft.com/office/drawing/2014/main" id="{FA5C3660-FD34-4A1F-95F0-6E94386E002C}"/>
              </a:ext>
            </a:extLst>
          </p:cNvPr>
          <p:cNvCxnSpPr>
            <a:cxnSpLocks/>
            <a:stCxn id="91" idx="0"/>
          </p:cNvCxnSpPr>
          <p:nvPr/>
        </p:nvCxnSpPr>
        <p:spPr>
          <a:xfrm flipH="1" flipV="1">
            <a:off x="6516151" y="3536408"/>
            <a:ext cx="1017604" cy="34622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reto 93">
            <a:extLst>
              <a:ext uri="{FF2B5EF4-FFF2-40B4-BE49-F238E27FC236}">
                <a16:creationId xmlns:a16="http://schemas.microsoft.com/office/drawing/2014/main" id="{3F9EE08C-67CB-4CEA-AEF5-8B0CB074691A}"/>
              </a:ext>
            </a:extLst>
          </p:cNvPr>
          <p:cNvCxnSpPr>
            <a:cxnSpLocks/>
            <a:stCxn id="90" idx="3"/>
          </p:cNvCxnSpPr>
          <p:nvPr/>
        </p:nvCxnSpPr>
        <p:spPr>
          <a:xfrm flipH="1">
            <a:off x="4219039" y="4288592"/>
            <a:ext cx="613877" cy="59722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to 94">
            <a:extLst>
              <a:ext uri="{FF2B5EF4-FFF2-40B4-BE49-F238E27FC236}">
                <a16:creationId xmlns:a16="http://schemas.microsoft.com/office/drawing/2014/main" id="{36E2CB15-27A3-4E0E-9694-96CE0AEA2F84}"/>
              </a:ext>
            </a:extLst>
          </p:cNvPr>
          <p:cNvCxnSpPr>
            <a:cxnSpLocks/>
          </p:cNvCxnSpPr>
          <p:nvPr/>
        </p:nvCxnSpPr>
        <p:spPr>
          <a:xfrm flipH="1">
            <a:off x="6815484" y="4238308"/>
            <a:ext cx="573717" cy="64403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reto 95">
            <a:extLst>
              <a:ext uri="{FF2B5EF4-FFF2-40B4-BE49-F238E27FC236}">
                <a16:creationId xmlns:a16="http://schemas.microsoft.com/office/drawing/2014/main" id="{A94F4BB2-DF3E-4926-B7C1-B56B0CBA5E58}"/>
              </a:ext>
            </a:extLst>
          </p:cNvPr>
          <p:cNvCxnSpPr>
            <a:cxnSpLocks/>
            <a:stCxn id="104" idx="0"/>
          </p:cNvCxnSpPr>
          <p:nvPr/>
        </p:nvCxnSpPr>
        <p:spPr>
          <a:xfrm flipH="1" flipV="1">
            <a:off x="7637612" y="4238309"/>
            <a:ext cx="384924" cy="64823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CaixaDeTexto 96">
            <a:extLst>
              <a:ext uri="{FF2B5EF4-FFF2-40B4-BE49-F238E27FC236}">
                <a16:creationId xmlns:a16="http://schemas.microsoft.com/office/drawing/2014/main" id="{5AE14B3B-8147-4C6A-AC8E-BD1407FA2911}"/>
              </a:ext>
            </a:extLst>
          </p:cNvPr>
          <p:cNvSpPr txBox="1"/>
          <p:nvPr/>
        </p:nvSpPr>
        <p:spPr>
          <a:xfrm>
            <a:off x="6109848" y="3261641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15</a:t>
            </a:r>
          </a:p>
        </p:txBody>
      </p:sp>
      <p:sp>
        <p:nvSpPr>
          <p:cNvPr id="98" name="CaixaDeTexto 97">
            <a:extLst>
              <a:ext uri="{FF2B5EF4-FFF2-40B4-BE49-F238E27FC236}">
                <a16:creationId xmlns:a16="http://schemas.microsoft.com/office/drawing/2014/main" id="{E1473541-1511-4719-9289-4F3C89536648}"/>
              </a:ext>
            </a:extLst>
          </p:cNvPr>
          <p:cNvSpPr txBox="1"/>
          <p:nvPr/>
        </p:nvSpPr>
        <p:spPr>
          <a:xfrm>
            <a:off x="4831706" y="3947548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7</a:t>
            </a:r>
          </a:p>
        </p:txBody>
      </p:sp>
      <p:sp>
        <p:nvSpPr>
          <p:cNvPr id="99" name="CaixaDeTexto 98">
            <a:extLst>
              <a:ext uri="{FF2B5EF4-FFF2-40B4-BE49-F238E27FC236}">
                <a16:creationId xmlns:a16="http://schemas.microsoft.com/office/drawing/2014/main" id="{EAE41132-0245-453B-B8B1-E7969C491047}"/>
              </a:ext>
            </a:extLst>
          </p:cNvPr>
          <p:cNvSpPr txBox="1"/>
          <p:nvPr/>
        </p:nvSpPr>
        <p:spPr>
          <a:xfrm>
            <a:off x="7312994" y="3938465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20</a:t>
            </a:r>
          </a:p>
        </p:txBody>
      </p:sp>
      <p:sp>
        <p:nvSpPr>
          <p:cNvPr id="100" name="Elipse 99">
            <a:extLst>
              <a:ext uri="{FF2B5EF4-FFF2-40B4-BE49-F238E27FC236}">
                <a16:creationId xmlns:a16="http://schemas.microsoft.com/office/drawing/2014/main" id="{0C75263F-B97F-4AA5-A121-F3FF618C4449}"/>
              </a:ext>
            </a:extLst>
          </p:cNvPr>
          <p:cNvSpPr/>
          <p:nvPr/>
        </p:nvSpPr>
        <p:spPr>
          <a:xfrm>
            <a:off x="3967011" y="488638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1" name="CaixaDeTexto 100">
            <a:extLst>
              <a:ext uri="{FF2B5EF4-FFF2-40B4-BE49-F238E27FC236}">
                <a16:creationId xmlns:a16="http://schemas.microsoft.com/office/drawing/2014/main" id="{C1401618-13F5-4090-BCD0-5CE98939F1F8}"/>
              </a:ext>
            </a:extLst>
          </p:cNvPr>
          <p:cNvSpPr txBox="1"/>
          <p:nvPr/>
        </p:nvSpPr>
        <p:spPr>
          <a:xfrm>
            <a:off x="4039618" y="4914112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5</a:t>
            </a:r>
          </a:p>
        </p:txBody>
      </p:sp>
      <p:sp>
        <p:nvSpPr>
          <p:cNvPr id="102" name="Elipse 101">
            <a:extLst>
              <a:ext uri="{FF2B5EF4-FFF2-40B4-BE49-F238E27FC236}">
                <a16:creationId xmlns:a16="http://schemas.microsoft.com/office/drawing/2014/main" id="{7A8F0932-4450-42D9-A581-1311BF4E76F9}"/>
              </a:ext>
            </a:extLst>
          </p:cNvPr>
          <p:cNvSpPr/>
          <p:nvPr/>
        </p:nvSpPr>
        <p:spPr>
          <a:xfrm>
            <a:off x="6524056" y="4886547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3" name="CaixaDeTexto 102">
            <a:extLst>
              <a:ext uri="{FF2B5EF4-FFF2-40B4-BE49-F238E27FC236}">
                <a16:creationId xmlns:a16="http://schemas.microsoft.com/office/drawing/2014/main" id="{168E9A11-DE86-446B-A1D1-0EDC2462B285}"/>
              </a:ext>
            </a:extLst>
          </p:cNvPr>
          <p:cNvSpPr txBox="1"/>
          <p:nvPr/>
        </p:nvSpPr>
        <p:spPr>
          <a:xfrm>
            <a:off x="6596663" y="491427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18</a:t>
            </a:r>
          </a:p>
        </p:txBody>
      </p:sp>
      <p:sp>
        <p:nvSpPr>
          <p:cNvPr id="104" name="Elipse 103">
            <a:extLst>
              <a:ext uri="{FF2B5EF4-FFF2-40B4-BE49-F238E27FC236}">
                <a16:creationId xmlns:a16="http://schemas.microsoft.com/office/drawing/2014/main" id="{DE134500-EEF7-461A-9F0E-DF28A157FF4C}"/>
              </a:ext>
            </a:extLst>
          </p:cNvPr>
          <p:cNvSpPr/>
          <p:nvPr/>
        </p:nvSpPr>
        <p:spPr>
          <a:xfrm>
            <a:off x="7770508" y="4886547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5" name="CaixaDeTexto 104">
            <a:extLst>
              <a:ext uri="{FF2B5EF4-FFF2-40B4-BE49-F238E27FC236}">
                <a16:creationId xmlns:a16="http://schemas.microsoft.com/office/drawing/2014/main" id="{B96554A8-1286-4949-B20F-7FE72ED44429}"/>
              </a:ext>
            </a:extLst>
          </p:cNvPr>
          <p:cNvSpPr txBox="1"/>
          <p:nvPr/>
        </p:nvSpPr>
        <p:spPr>
          <a:xfrm>
            <a:off x="7843115" y="491427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25</a:t>
            </a:r>
          </a:p>
        </p:txBody>
      </p:sp>
      <p:sp>
        <p:nvSpPr>
          <p:cNvPr id="106" name="CaixaDeTexto 105">
            <a:extLst>
              <a:ext uri="{FF2B5EF4-FFF2-40B4-BE49-F238E27FC236}">
                <a16:creationId xmlns:a16="http://schemas.microsoft.com/office/drawing/2014/main" id="{9FDF69AB-AB05-479E-94B6-767C5243F178}"/>
              </a:ext>
            </a:extLst>
          </p:cNvPr>
          <p:cNvSpPr txBox="1"/>
          <p:nvPr/>
        </p:nvSpPr>
        <p:spPr>
          <a:xfrm>
            <a:off x="3564487" y="5625133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3</a:t>
            </a:r>
          </a:p>
        </p:txBody>
      </p:sp>
      <p:cxnSp>
        <p:nvCxnSpPr>
          <p:cNvPr id="107" name="Conector reto 106">
            <a:extLst>
              <a:ext uri="{FF2B5EF4-FFF2-40B4-BE49-F238E27FC236}">
                <a16:creationId xmlns:a16="http://schemas.microsoft.com/office/drawing/2014/main" id="{377FF868-CEB4-42F0-8CD5-670C50028C3B}"/>
              </a:ext>
            </a:extLst>
          </p:cNvPr>
          <p:cNvCxnSpPr>
            <a:cxnSpLocks/>
          </p:cNvCxnSpPr>
          <p:nvPr/>
        </p:nvCxnSpPr>
        <p:spPr>
          <a:xfrm flipH="1">
            <a:off x="3800178" y="5291791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 reto 108">
            <a:extLst>
              <a:ext uri="{FF2B5EF4-FFF2-40B4-BE49-F238E27FC236}">
                <a16:creationId xmlns:a16="http://schemas.microsoft.com/office/drawing/2014/main" id="{F90F36E8-0719-4430-A157-04D601304146}"/>
              </a:ext>
            </a:extLst>
          </p:cNvPr>
          <p:cNvCxnSpPr>
            <a:cxnSpLocks/>
          </p:cNvCxnSpPr>
          <p:nvPr/>
        </p:nvCxnSpPr>
        <p:spPr>
          <a:xfrm>
            <a:off x="5177010" y="4314684"/>
            <a:ext cx="179422" cy="59285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Elipse 109">
            <a:extLst>
              <a:ext uri="{FF2B5EF4-FFF2-40B4-BE49-F238E27FC236}">
                <a16:creationId xmlns:a16="http://schemas.microsoft.com/office/drawing/2014/main" id="{4BF2B28F-08D6-4BD9-8D27-B9DBF46EC271}"/>
              </a:ext>
            </a:extLst>
          </p:cNvPr>
          <p:cNvSpPr/>
          <p:nvPr/>
        </p:nvSpPr>
        <p:spPr>
          <a:xfrm>
            <a:off x="5104403" y="490810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1" name="CaixaDeTexto 110">
            <a:extLst>
              <a:ext uri="{FF2B5EF4-FFF2-40B4-BE49-F238E27FC236}">
                <a16:creationId xmlns:a16="http://schemas.microsoft.com/office/drawing/2014/main" id="{0CAA8B62-5879-49B3-8B2A-85D6C68E1E26}"/>
              </a:ext>
            </a:extLst>
          </p:cNvPr>
          <p:cNvSpPr txBox="1"/>
          <p:nvPr/>
        </p:nvSpPr>
        <p:spPr>
          <a:xfrm>
            <a:off x="5177010" y="4935836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9</a:t>
            </a:r>
          </a:p>
        </p:txBody>
      </p:sp>
      <p:sp>
        <p:nvSpPr>
          <p:cNvPr id="112" name="Elipse 111">
            <a:extLst>
              <a:ext uri="{FF2B5EF4-FFF2-40B4-BE49-F238E27FC236}">
                <a16:creationId xmlns:a16="http://schemas.microsoft.com/office/drawing/2014/main" id="{241403F1-172A-4B9D-B15E-2C3283A58F86}"/>
              </a:ext>
            </a:extLst>
          </p:cNvPr>
          <p:cNvSpPr/>
          <p:nvPr/>
        </p:nvSpPr>
        <p:spPr>
          <a:xfrm>
            <a:off x="4206974" y="5620791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3" name="CaixaDeTexto 112">
            <a:extLst>
              <a:ext uri="{FF2B5EF4-FFF2-40B4-BE49-F238E27FC236}">
                <a16:creationId xmlns:a16="http://schemas.microsoft.com/office/drawing/2014/main" id="{94F99E60-213B-4215-9588-1E289058957C}"/>
              </a:ext>
            </a:extLst>
          </p:cNvPr>
          <p:cNvSpPr txBox="1"/>
          <p:nvPr/>
        </p:nvSpPr>
        <p:spPr>
          <a:xfrm>
            <a:off x="4239745" y="5620791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6</a:t>
            </a:r>
          </a:p>
        </p:txBody>
      </p:sp>
      <p:cxnSp>
        <p:nvCxnSpPr>
          <p:cNvPr id="114" name="Conector reto 113">
            <a:extLst>
              <a:ext uri="{FF2B5EF4-FFF2-40B4-BE49-F238E27FC236}">
                <a16:creationId xmlns:a16="http://schemas.microsoft.com/office/drawing/2014/main" id="{3A1F5CAE-7076-4624-B12E-F239D7CBAC76}"/>
              </a:ext>
            </a:extLst>
          </p:cNvPr>
          <p:cNvCxnSpPr>
            <a:cxnSpLocks/>
            <a:stCxn id="101" idx="2"/>
          </p:cNvCxnSpPr>
          <p:nvPr/>
        </p:nvCxnSpPr>
        <p:spPr>
          <a:xfrm>
            <a:off x="4273345" y="5314222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Elipse 114">
            <a:extLst>
              <a:ext uri="{FF2B5EF4-FFF2-40B4-BE49-F238E27FC236}">
                <a16:creationId xmlns:a16="http://schemas.microsoft.com/office/drawing/2014/main" id="{9FCD6FC1-6CAA-4767-ADF1-500398C5F6BD}"/>
              </a:ext>
            </a:extLst>
          </p:cNvPr>
          <p:cNvSpPr/>
          <p:nvPr/>
        </p:nvSpPr>
        <p:spPr>
          <a:xfrm>
            <a:off x="6097272" y="562674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6" name="CaixaDeTexto 115">
            <a:extLst>
              <a:ext uri="{FF2B5EF4-FFF2-40B4-BE49-F238E27FC236}">
                <a16:creationId xmlns:a16="http://schemas.microsoft.com/office/drawing/2014/main" id="{C542D614-2EC5-4E12-BE05-7B814355A817}"/>
              </a:ext>
            </a:extLst>
          </p:cNvPr>
          <p:cNvSpPr txBox="1"/>
          <p:nvPr/>
        </p:nvSpPr>
        <p:spPr>
          <a:xfrm>
            <a:off x="6084168" y="5642711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17</a:t>
            </a:r>
          </a:p>
        </p:txBody>
      </p:sp>
      <p:cxnSp>
        <p:nvCxnSpPr>
          <p:cNvPr id="117" name="Conector reto 116">
            <a:extLst>
              <a:ext uri="{FF2B5EF4-FFF2-40B4-BE49-F238E27FC236}">
                <a16:creationId xmlns:a16="http://schemas.microsoft.com/office/drawing/2014/main" id="{EC58E738-36F8-403F-8ABC-6196E2D33EEB}"/>
              </a:ext>
            </a:extLst>
          </p:cNvPr>
          <p:cNvCxnSpPr>
            <a:cxnSpLocks/>
          </p:cNvCxnSpPr>
          <p:nvPr/>
        </p:nvCxnSpPr>
        <p:spPr>
          <a:xfrm flipH="1">
            <a:off x="6397452" y="5309369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Elipse 117">
            <a:extLst>
              <a:ext uri="{FF2B5EF4-FFF2-40B4-BE49-F238E27FC236}">
                <a16:creationId xmlns:a16="http://schemas.microsoft.com/office/drawing/2014/main" id="{F474010A-60D0-457D-AC88-F34389F03C82}"/>
              </a:ext>
            </a:extLst>
          </p:cNvPr>
          <p:cNvSpPr/>
          <p:nvPr/>
        </p:nvSpPr>
        <p:spPr>
          <a:xfrm>
            <a:off x="6804248" y="5638369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9" name="CaixaDeTexto 118">
            <a:extLst>
              <a:ext uri="{FF2B5EF4-FFF2-40B4-BE49-F238E27FC236}">
                <a16:creationId xmlns:a16="http://schemas.microsoft.com/office/drawing/2014/main" id="{68D9BA80-5AFA-4234-B015-CC3DA67B81AC}"/>
              </a:ext>
            </a:extLst>
          </p:cNvPr>
          <p:cNvSpPr txBox="1"/>
          <p:nvPr/>
        </p:nvSpPr>
        <p:spPr>
          <a:xfrm>
            <a:off x="6837019" y="563836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19</a:t>
            </a:r>
          </a:p>
        </p:txBody>
      </p:sp>
      <p:cxnSp>
        <p:nvCxnSpPr>
          <p:cNvPr id="120" name="Conector reto 119">
            <a:extLst>
              <a:ext uri="{FF2B5EF4-FFF2-40B4-BE49-F238E27FC236}">
                <a16:creationId xmlns:a16="http://schemas.microsoft.com/office/drawing/2014/main" id="{2FD4DBCD-0383-4B0C-9A6A-7DF2C9E05DB3}"/>
              </a:ext>
            </a:extLst>
          </p:cNvPr>
          <p:cNvCxnSpPr>
            <a:cxnSpLocks/>
          </p:cNvCxnSpPr>
          <p:nvPr/>
        </p:nvCxnSpPr>
        <p:spPr>
          <a:xfrm>
            <a:off x="6870619" y="5331800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Elipse 120">
            <a:extLst>
              <a:ext uri="{FF2B5EF4-FFF2-40B4-BE49-F238E27FC236}">
                <a16:creationId xmlns:a16="http://schemas.microsoft.com/office/drawing/2014/main" id="{1493E4D5-0958-4DD5-8B91-AFE5B6B8C31E}"/>
              </a:ext>
            </a:extLst>
          </p:cNvPr>
          <p:cNvSpPr/>
          <p:nvPr/>
        </p:nvSpPr>
        <p:spPr>
          <a:xfrm>
            <a:off x="7465424" y="562674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2" name="CaixaDeTexto 121">
            <a:extLst>
              <a:ext uri="{FF2B5EF4-FFF2-40B4-BE49-F238E27FC236}">
                <a16:creationId xmlns:a16="http://schemas.microsoft.com/office/drawing/2014/main" id="{81E67B90-DDC6-428B-BCB2-99543BB24D1D}"/>
              </a:ext>
            </a:extLst>
          </p:cNvPr>
          <p:cNvSpPr txBox="1"/>
          <p:nvPr/>
        </p:nvSpPr>
        <p:spPr>
          <a:xfrm>
            <a:off x="7529913" y="5642711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23</a:t>
            </a:r>
          </a:p>
        </p:txBody>
      </p:sp>
      <p:cxnSp>
        <p:nvCxnSpPr>
          <p:cNvPr id="123" name="Conector reto 122">
            <a:extLst>
              <a:ext uri="{FF2B5EF4-FFF2-40B4-BE49-F238E27FC236}">
                <a16:creationId xmlns:a16="http://schemas.microsoft.com/office/drawing/2014/main" id="{756C3277-91DA-4EE4-9405-0CD6AB176F01}"/>
              </a:ext>
            </a:extLst>
          </p:cNvPr>
          <p:cNvCxnSpPr>
            <a:cxnSpLocks/>
            <a:stCxn id="104" idx="3"/>
          </p:cNvCxnSpPr>
          <p:nvPr/>
        </p:nvCxnSpPr>
        <p:spPr>
          <a:xfrm flipH="1">
            <a:off x="7765605" y="5255323"/>
            <a:ext cx="78720" cy="41013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Elipse 123">
            <a:extLst>
              <a:ext uri="{FF2B5EF4-FFF2-40B4-BE49-F238E27FC236}">
                <a16:creationId xmlns:a16="http://schemas.microsoft.com/office/drawing/2014/main" id="{D5F0ADCE-3839-4D2D-B6A8-FE17B7AF774B}"/>
              </a:ext>
            </a:extLst>
          </p:cNvPr>
          <p:cNvSpPr/>
          <p:nvPr/>
        </p:nvSpPr>
        <p:spPr>
          <a:xfrm>
            <a:off x="8172400" y="5638369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5" name="CaixaDeTexto 124">
            <a:extLst>
              <a:ext uri="{FF2B5EF4-FFF2-40B4-BE49-F238E27FC236}">
                <a16:creationId xmlns:a16="http://schemas.microsoft.com/office/drawing/2014/main" id="{15D03962-425E-4D47-A649-E4C5DF55FE20}"/>
              </a:ext>
            </a:extLst>
          </p:cNvPr>
          <p:cNvSpPr txBox="1"/>
          <p:nvPr/>
        </p:nvSpPr>
        <p:spPr>
          <a:xfrm>
            <a:off x="8205171" y="563836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28</a:t>
            </a:r>
          </a:p>
        </p:txBody>
      </p:sp>
      <p:cxnSp>
        <p:nvCxnSpPr>
          <p:cNvPr id="126" name="Conector reto 125">
            <a:extLst>
              <a:ext uri="{FF2B5EF4-FFF2-40B4-BE49-F238E27FC236}">
                <a16:creationId xmlns:a16="http://schemas.microsoft.com/office/drawing/2014/main" id="{C2014765-6B4A-429D-8566-A1A382E55A72}"/>
              </a:ext>
            </a:extLst>
          </p:cNvPr>
          <p:cNvCxnSpPr>
            <a:cxnSpLocks/>
          </p:cNvCxnSpPr>
          <p:nvPr/>
        </p:nvCxnSpPr>
        <p:spPr>
          <a:xfrm>
            <a:off x="8198835" y="5289183"/>
            <a:ext cx="168143" cy="35999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Elipse 126">
            <a:extLst>
              <a:ext uri="{FF2B5EF4-FFF2-40B4-BE49-F238E27FC236}">
                <a16:creationId xmlns:a16="http://schemas.microsoft.com/office/drawing/2014/main" id="{AD2BBAEE-C524-48BB-A011-2E0373D6000F}"/>
              </a:ext>
            </a:extLst>
          </p:cNvPr>
          <p:cNvSpPr/>
          <p:nvPr/>
        </p:nvSpPr>
        <p:spPr>
          <a:xfrm>
            <a:off x="5663419" y="6359757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8" name="CaixaDeTexto 127">
            <a:extLst>
              <a:ext uri="{FF2B5EF4-FFF2-40B4-BE49-F238E27FC236}">
                <a16:creationId xmlns:a16="http://schemas.microsoft.com/office/drawing/2014/main" id="{48A90501-5386-4B80-839A-2F7D06AB43D1}"/>
              </a:ext>
            </a:extLst>
          </p:cNvPr>
          <p:cNvSpPr txBox="1"/>
          <p:nvPr/>
        </p:nvSpPr>
        <p:spPr>
          <a:xfrm>
            <a:off x="5727908" y="6375726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16</a:t>
            </a:r>
          </a:p>
        </p:txBody>
      </p:sp>
      <p:cxnSp>
        <p:nvCxnSpPr>
          <p:cNvPr id="129" name="Conector reto 128">
            <a:extLst>
              <a:ext uri="{FF2B5EF4-FFF2-40B4-BE49-F238E27FC236}">
                <a16:creationId xmlns:a16="http://schemas.microsoft.com/office/drawing/2014/main" id="{425B9EE2-83A6-4906-9403-DEFE8B40C852}"/>
              </a:ext>
            </a:extLst>
          </p:cNvPr>
          <p:cNvCxnSpPr>
            <a:cxnSpLocks/>
          </p:cNvCxnSpPr>
          <p:nvPr/>
        </p:nvCxnSpPr>
        <p:spPr>
          <a:xfrm flipH="1">
            <a:off x="5910385" y="5977940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Elipse 129">
            <a:extLst>
              <a:ext uri="{FF2B5EF4-FFF2-40B4-BE49-F238E27FC236}">
                <a16:creationId xmlns:a16="http://schemas.microsoft.com/office/drawing/2014/main" id="{A441843E-D9F3-4B3A-8470-CBE64AB7A5E7}"/>
              </a:ext>
            </a:extLst>
          </p:cNvPr>
          <p:cNvSpPr/>
          <p:nvPr/>
        </p:nvSpPr>
        <p:spPr>
          <a:xfrm>
            <a:off x="6370395" y="637138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1" name="CaixaDeTexto 130">
            <a:extLst>
              <a:ext uri="{FF2B5EF4-FFF2-40B4-BE49-F238E27FC236}">
                <a16:creationId xmlns:a16="http://schemas.microsoft.com/office/drawing/2014/main" id="{29A51F1F-38AD-4C5C-BC08-6D4B729FED67}"/>
              </a:ext>
            </a:extLst>
          </p:cNvPr>
          <p:cNvSpPr txBox="1"/>
          <p:nvPr/>
        </p:nvSpPr>
        <p:spPr>
          <a:xfrm>
            <a:off x="6281889" y="6384964"/>
            <a:ext cx="8785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17,5</a:t>
            </a:r>
          </a:p>
        </p:txBody>
      </p:sp>
      <p:cxnSp>
        <p:nvCxnSpPr>
          <p:cNvPr id="132" name="Conector reto 131">
            <a:extLst>
              <a:ext uri="{FF2B5EF4-FFF2-40B4-BE49-F238E27FC236}">
                <a16:creationId xmlns:a16="http://schemas.microsoft.com/office/drawing/2014/main" id="{0D14E772-E839-48A7-A7E4-CEFB96850717}"/>
              </a:ext>
            </a:extLst>
          </p:cNvPr>
          <p:cNvCxnSpPr>
            <a:cxnSpLocks/>
          </p:cNvCxnSpPr>
          <p:nvPr/>
        </p:nvCxnSpPr>
        <p:spPr>
          <a:xfrm>
            <a:off x="6436766" y="6064815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Elipse 132">
            <a:extLst>
              <a:ext uri="{FF2B5EF4-FFF2-40B4-BE49-F238E27FC236}">
                <a16:creationId xmlns:a16="http://schemas.microsoft.com/office/drawing/2014/main" id="{076949EE-1A2A-463D-A6AE-658A5B8358A4}"/>
              </a:ext>
            </a:extLst>
          </p:cNvPr>
          <p:cNvSpPr/>
          <p:nvPr/>
        </p:nvSpPr>
        <p:spPr>
          <a:xfrm>
            <a:off x="7755129" y="6369701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4" name="CaixaDeTexto 133">
            <a:extLst>
              <a:ext uri="{FF2B5EF4-FFF2-40B4-BE49-F238E27FC236}">
                <a16:creationId xmlns:a16="http://schemas.microsoft.com/office/drawing/2014/main" id="{1D29185A-7DC4-4C9D-8B9D-353A43DD4FF8}"/>
              </a:ext>
            </a:extLst>
          </p:cNvPr>
          <p:cNvSpPr txBox="1"/>
          <p:nvPr/>
        </p:nvSpPr>
        <p:spPr>
          <a:xfrm>
            <a:off x="7819618" y="6385670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27</a:t>
            </a:r>
          </a:p>
        </p:txBody>
      </p:sp>
      <p:cxnSp>
        <p:nvCxnSpPr>
          <p:cNvPr id="135" name="Conector reto 134">
            <a:extLst>
              <a:ext uri="{FF2B5EF4-FFF2-40B4-BE49-F238E27FC236}">
                <a16:creationId xmlns:a16="http://schemas.microsoft.com/office/drawing/2014/main" id="{4CE60004-B6AC-4983-9034-BF423B8AD934}"/>
              </a:ext>
            </a:extLst>
          </p:cNvPr>
          <p:cNvCxnSpPr>
            <a:cxnSpLocks/>
          </p:cNvCxnSpPr>
          <p:nvPr/>
        </p:nvCxnSpPr>
        <p:spPr>
          <a:xfrm flipH="1">
            <a:off x="8055309" y="6052328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Elipse 135">
            <a:extLst>
              <a:ext uri="{FF2B5EF4-FFF2-40B4-BE49-F238E27FC236}">
                <a16:creationId xmlns:a16="http://schemas.microsoft.com/office/drawing/2014/main" id="{961DC952-FFE4-4729-8E2B-83622CB27DDB}"/>
              </a:ext>
            </a:extLst>
          </p:cNvPr>
          <p:cNvSpPr/>
          <p:nvPr/>
        </p:nvSpPr>
        <p:spPr>
          <a:xfrm>
            <a:off x="8462105" y="638132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7" name="CaixaDeTexto 136">
            <a:extLst>
              <a:ext uri="{FF2B5EF4-FFF2-40B4-BE49-F238E27FC236}">
                <a16:creationId xmlns:a16="http://schemas.microsoft.com/office/drawing/2014/main" id="{71D69B40-B7E9-43D3-B824-E3E7F2B9E054}"/>
              </a:ext>
            </a:extLst>
          </p:cNvPr>
          <p:cNvSpPr txBox="1"/>
          <p:nvPr/>
        </p:nvSpPr>
        <p:spPr>
          <a:xfrm>
            <a:off x="8494876" y="6381328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30</a:t>
            </a:r>
          </a:p>
        </p:txBody>
      </p:sp>
      <p:cxnSp>
        <p:nvCxnSpPr>
          <p:cNvPr id="138" name="Conector reto 137">
            <a:extLst>
              <a:ext uri="{FF2B5EF4-FFF2-40B4-BE49-F238E27FC236}">
                <a16:creationId xmlns:a16="http://schemas.microsoft.com/office/drawing/2014/main" id="{EC1C6265-7684-4D55-AE96-F54FAC2E9E7C}"/>
              </a:ext>
            </a:extLst>
          </p:cNvPr>
          <p:cNvCxnSpPr>
            <a:cxnSpLocks/>
          </p:cNvCxnSpPr>
          <p:nvPr/>
        </p:nvCxnSpPr>
        <p:spPr>
          <a:xfrm>
            <a:off x="8528476" y="6074759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ector reto 142">
            <a:extLst>
              <a:ext uri="{FF2B5EF4-FFF2-40B4-BE49-F238E27FC236}">
                <a16:creationId xmlns:a16="http://schemas.microsoft.com/office/drawing/2014/main" id="{9CC39AE8-12F3-4449-900A-D775DFA3FCB1}"/>
              </a:ext>
            </a:extLst>
          </p:cNvPr>
          <p:cNvCxnSpPr>
            <a:cxnSpLocks/>
            <a:endCxn id="144" idx="0"/>
          </p:cNvCxnSpPr>
          <p:nvPr/>
        </p:nvCxnSpPr>
        <p:spPr>
          <a:xfrm flipH="1">
            <a:off x="4275859" y="6035143"/>
            <a:ext cx="47228" cy="186011"/>
          </a:xfrm>
          <a:prstGeom prst="line">
            <a:avLst/>
          </a:prstGeom>
          <a:ln w="25400"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Elipse 143">
            <a:extLst>
              <a:ext uri="{FF2B5EF4-FFF2-40B4-BE49-F238E27FC236}">
                <a16:creationId xmlns:a16="http://schemas.microsoft.com/office/drawing/2014/main" id="{2064B4D6-3A38-42F3-B972-4E89BE8C99DF}"/>
              </a:ext>
            </a:extLst>
          </p:cNvPr>
          <p:cNvSpPr/>
          <p:nvPr/>
        </p:nvSpPr>
        <p:spPr>
          <a:xfrm>
            <a:off x="4104992" y="6221154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5,5</a:t>
            </a:r>
          </a:p>
        </p:txBody>
      </p:sp>
      <p:cxnSp>
        <p:nvCxnSpPr>
          <p:cNvPr id="145" name="Conector reto 144">
            <a:extLst>
              <a:ext uri="{FF2B5EF4-FFF2-40B4-BE49-F238E27FC236}">
                <a16:creationId xmlns:a16="http://schemas.microsoft.com/office/drawing/2014/main" id="{6A74CF93-874B-466B-96A2-94F406AE512A}"/>
              </a:ext>
            </a:extLst>
          </p:cNvPr>
          <p:cNvCxnSpPr>
            <a:cxnSpLocks/>
            <a:stCxn id="112" idx="5"/>
          </p:cNvCxnSpPr>
          <p:nvPr/>
        </p:nvCxnSpPr>
        <p:spPr>
          <a:xfrm>
            <a:off x="4637213" y="5989567"/>
            <a:ext cx="126179" cy="281967"/>
          </a:xfrm>
          <a:prstGeom prst="line">
            <a:avLst/>
          </a:prstGeom>
          <a:ln w="25400"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Elipse 145">
            <a:extLst>
              <a:ext uri="{FF2B5EF4-FFF2-40B4-BE49-F238E27FC236}">
                <a16:creationId xmlns:a16="http://schemas.microsoft.com/office/drawing/2014/main" id="{9ADCF222-E4C5-47D4-85FC-3464428C08C6}"/>
              </a:ext>
            </a:extLst>
          </p:cNvPr>
          <p:cNvSpPr/>
          <p:nvPr/>
        </p:nvSpPr>
        <p:spPr>
          <a:xfrm>
            <a:off x="4614512" y="6229677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0" name="Seta: em Forma de U 59">
            <a:extLst>
              <a:ext uri="{FF2B5EF4-FFF2-40B4-BE49-F238E27FC236}">
                <a16:creationId xmlns:a16="http://schemas.microsoft.com/office/drawing/2014/main" id="{FFFEE9AF-F482-4A59-9023-852DC4971614}"/>
              </a:ext>
            </a:extLst>
          </p:cNvPr>
          <p:cNvSpPr/>
          <p:nvPr/>
        </p:nvSpPr>
        <p:spPr>
          <a:xfrm flipH="1">
            <a:off x="3688923" y="4554430"/>
            <a:ext cx="975684" cy="677007"/>
          </a:xfrm>
          <a:prstGeom prst="utur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62" name="CaixaDeTexto 61">
            <a:extLst>
              <a:ext uri="{FF2B5EF4-FFF2-40B4-BE49-F238E27FC236}">
                <a16:creationId xmlns:a16="http://schemas.microsoft.com/office/drawing/2014/main" id="{DDECB6E0-265B-4CCC-BB7A-5BF908CCD220}"/>
              </a:ext>
            </a:extLst>
          </p:cNvPr>
          <p:cNvSpPr txBox="1"/>
          <p:nvPr/>
        </p:nvSpPr>
        <p:spPr>
          <a:xfrm>
            <a:off x="4034284" y="6197922"/>
            <a:ext cx="621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5,5</a:t>
            </a:r>
          </a:p>
        </p:txBody>
      </p:sp>
      <p:sp>
        <p:nvSpPr>
          <p:cNvPr id="63" name="CaixaDeTexto 62">
            <a:extLst>
              <a:ext uri="{FF2B5EF4-FFF2-40B4-BE49-F238E27FC236}">
                <a16:creationId xmlns:a16="http://schemas.microsoft.com/office/drawing/2014/main" id="{8F1DDE53-1A2C-493C-9234-E897836833EA}"/>
              </a:ext>
            </a:extLst>
          </p:cNvPr>
          <p:cNvSpPr txBox="1"/>
          <p:nvPr/>
        </p:nvSpPr>
        <p:spPr>
          <a:xfrm>
            <a:off x="4532554" y="6206399"/>
            <a:ext cx="621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6,5</a:t>
            </a:r>
          </a:p>
        </p:txBody>
      </p:sp>
    </p:spTree>
    <p:extLst>
      <p:ext uri="{BB962C8B-B14F-4D97-AF65-F5344CB8AC3E}">
        <p14:creationId xmlns:p14="http://schemas.microsoft.com/office/powerpoint/2010/main" val="32736785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0CCEC0-E654-425A-876C-65044F260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AVL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47F306F-7CE6-4D39-8F8A-F537820FD67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9512" y="1454418"/>
            <a:ext cx="8586536" cy="4641582"/>
          </a:xfrm>
        </p:spPr>
        <p:txBody>
          <a:bodyPr/>
          <a:lstStyle/>
          <a:p>
            <a:r>
              <a:rPr lang="pt-BR" dirty="0"/>
              <a:t>Rotação dupla</a:t>
            </a:r>
            <a:endParaRPr lang="pt-BR" b="1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2"/>
            <a:endParaRPr lang="pt-BR" dirty="0"/>
          </a:p>
          <a:p>
            <a:endParaRPr lang="pt-BR" dirty="0"/>
          </a:p>
          <a:p>
            <a:pPr lvl="1"/>
            <a:endParaRPr lang="en-US" dirty="0"/>
          </a:p>
          <a:p>
            <a:pPr marL="68580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4"/>
            <a:endParaRPr lang="en-US" dirty="0"/>
          </a:p>
          <a:p>
            <a:pPr lvl="1"/>
            <a:endParaRPr lang="pt-BR" dirty="0"/>
          </a:p>
        </p:txBody>
      </p:sp>
      <p:sp>
        <p:nvSpPr>
          <p:cNvPr id="82" name="Elipse 81">
            <a:extLst>
              <a:ext uri="{FF2B5EF4-FFF2-40B4-BE49-F238E27FC236}">
                <a16:creationId xmlns:a16="http://schemas.microsoft.com/office/drawing/2014/main" id="{8F1F294B-44D1-4D5B-BF35-94C39B403588}"/>
              </a:ext>
            </a:extLst>
          </p:cNvPr>
          <p:cNvSpPr/>
          <p:nvPr/>
        </p:nvSpPr>
        <p:spPr>
          <a:xfrm>
            <a:off x="3499998" y="560916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9" name="Elipse 88">
            <a:extLst>
              <a:ext uri="{FF2B5EF4-FFF2-40B4-BE49-F238E27FC236}">
                <a16:creationId xmlns:a16="http://schemas.microsoft.com/office/drawing/2014/main" id="{58EB4E30-D2A4-4FF0-9919-C0C2962BF8B5}"/>
              </a:ext>
            </a:extLst>
          </p:cNvPr>
          <p:cNvSpPr/>
          <p:nvPr/>
        </p:nvSpPr>
        <p:spPr>
          <a:xfrm>
            <a:off x="6015966" y="323019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0" name="Elipse 89">
            <a:extLst>
              <a:ext uri="{FF2B5EF4-FFF2-40B4-BE49-F238E27FC236}">
                <a16:creationId xmlns:a16="http://schemas.microsoft.com/office/drawing/2014/main" id="{C36D064D-F3AB-484B-9561-EBDC876DF0C8}"/>
              </a:ext>
            </a:extLst>
          </p:cNvPr>
          <p:cNvSpPr/>
          <p:nvPr/>
        </p:nvSpPr>
        <p:spPr>
          <a:xfrm>
            <a:off x="4759099" y="391981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1" name="Elipse 90">
            <a:extLst>
              <a:ext uri="{FF2B5EF4-FFF2-40B4-BE49-F238E27FC236}">
                <a16:creationId xmlns:a16="http://schemas.microsoft.com/office/drawing/2014/main" id="{CE266BD2-D070-4BE2-8A4D-0392683A1E8C}"/>
              </a:ext>
            </a:extLst>
          </p:cNvPr>
          <p:cNvSpPr/>
          <p:nvPr/>
        </p:nvSpPr>
        <p:spPr>
          <a:xfrm>
            <a:off x="7281727" y="388263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cxnSp>
        <p:nvCxnSpPr>
          <p:cNvPr id="92" name="Conector reto 91">
            <a:extLst>
              <a:ext uri="{FF2B5EF4-FFF2-40B4-BE49-F238E27FC236}">
                <a16:creationId xmlns:a16="http://schemas.microsoft.com/office/drawing/2014/main" id="{4B19B9BB-593A-4B26-974C-E40D9D57EFDE}"/>
              </a:ext>
            </a:extLst>
          </p:cNvPr>
          <p:cNvCxnSpPr>
            <a:cxnSpLocks/>
          </p:cNvCxnSpPr>
          <p:nvPr/>
        </p:nvCxnSpPr>
        <p:spPr>
          <a:xfrm flipH="1">
            <a:off x="5109757" y="3486967"/>
            <a:ext cx="938940" cy="47969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to 92">
            <a:extLst>
              <a:ext uri="{FF2B5EF4-FFF2-40B4-BE49-F238E27FC236}">
                <a16:creationId xmlns:a16="http://schemas.microsoft.com/office/drawing/2014/main" id="{FA5C3660-FD34-4A1F-95F0-6E94386E002C}"/>
              </a:ext>
            </a:extLst>
          </p:cNvPr>
          <p:cNvCxnSpPr>
            <a:cxnSpLocks/>
            <a:stCxn id="91" idx="0"/>
          </p:cNvCxnSpPr>
          <p:nvPr/>
        </p:nvCxnSpPr>
        <p:spPr>
          <a:xfrm flipH="1" flipV="1">
            <a:off x="6516151" y="3536408"/>
            <a:ext cx="1017604" cy="34622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reto 93">
            <a:extLst>
              <a:ext uri="{FF2B5EF4-FFF2-40B4-BE49-F238E27FC236}">
                <a16:creationId xmlns:a16="http://schemas.microsoft.com/office/drawing/2014/main" id="{3F9EE08C-67CB-4CEA-AEF5-8B0CB074691A}"/>
              </a:ext>
            </a:extLst>
          </p:cNvPr>
          <p:cNvCxnSpPr>
            <a:cxnSpLocks/>
            <a:stCxn id="90" idx="3"/>
          </p:cNvCxnSpPr>
          <p:nvPr/>
        </p:nvCxnSpPr>
        <p:spPr>
          <a:xfrm flipH="1">
            <a:off x="4219039" y="4288592"/>
            <a:ext cx="613877" cy="59722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to 94">
            <a:extLst>
              <a:ext uri="{FF2B5EF4-FFF2-40B4-BE49-F238E27FC236}">
                <a16:creationId xmlns:a16="http://schemas.microsoft.com/office/drawing/2014/main" id="{36E2CB15-27A3-4E0E-9694-96CE0AEA2F84}"/>
              </a:ext>
            </a:extLst>
          </p:cNvPr>
          <p:cNvCxnSpPr>
            <a:cxnSpLocks/>
          </p:cNvCxnSpPr>
          <p:nvPr/>
        </p:nvCxnSpPr>
        <p:spPr>
          <a:xfrm flipH="1">
            <a:off x="6815484" y="4238308"/>
            <a:ext cx="573717" cy="64403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reto 95">
            <a:extLst>
              <a:ext uri="{FF2B5EF4-FFF2-40B4-BE49-F238E27FC236}">
                <a16:creationId xmlns:a16="http://schemas.microsoft.com/office/drawing/2014/main" id="{A94F4BB2-DF3E-4926-B7C1-B56B0CBA5E58}"/>
              </a:ext>
            </a:extLst>
          </p:cNvPr>
          <p:cNvCxnSpPr>
            <a:cxnSpLocks/>
            <a:stCxn id="104" idx="0"/>
          </p:cNvCxnSpPr>
          <p:nvPr/>
        </p:nvCxnSpPr>
        <p:spPr>
          <a:xfrm flipH="1" flipV="1">
            <a:off x="7637612" y="4238309"/>
            <a:ext cx="384924" cy="64823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CaixaDeTexto 96">
            <a:extLst>
              <a:ext uri="{FF2B5EF4-FFF2-40B4-BE49-F238E27FC236}">
                <a16:creationId xmlns:a16="http://schemas.microsoft.com/office/drawing/2014/main" id="{5AE14B3B-8147-4C6A-AC8E-BD1407FA2911}"/>
              </a:ext>
            </a:extLst>
          </p:cNvPr>
          <p:cNvSpPr txBox="1"/>
          <p:nvPr/>
        </p:nvSpPr>
        <p:spPr>
          <a:xfrm>
            <a:off x="6109848" y="3261641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15</a:t>
            </a:r>
          </a:p>
        </p:txBody>
      </p:sp>
      <p:sp>
        <p:nvSpPr>
          <p:cNvPr id="98" name="CaixaDeTexto 97">
            <a:extLst>
              <a:ext uri="{FF2B5EF4-FFF2-40B4-BE49-F238E27FC236}">
                <a16:creationId xmlns:a16="http://schemas.microsoft.com/office/drawing/2014/main" id="{E1473541-1511-4719-9289-4F3C89536648}"/>
              </a:ext>
            </a:extLst>
          </p:cNvPr>
          <p:cNvSpPr txBox="1"/>
          <p:nvPr/>
        </p:nvSpPr>
        <p:spPr>
          <a:xfrm>
            <a:off x="4831706" y="3947548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7</a:t>
            </a:r>
          </a:p>
        </p:txBody>
      </p:sp>
      <p:sp>
        <p:nvSpPr>
          <p:cNvPr id="99" name="CaixaDeTexto 98">
            <a:extLst>
              <a:ext uri="{FF2B5EF4-FFF2-40B4-BE49-F238E27FC236}">
                <a16:creationId xmlns:a16="http://schemas.microsoft.com/office/drawing/2014/main" id="{EAE41132-0245-453B-B8B1-E7969C491047}"/>
              </a:ext>
            </a:extLst>
          </p:cNvPr>
          <p:cNvSpPr txBox="1"/>
          <p:nvPr/>
        </p:nvSpPr>
        <p:spPr>
          <a:xfrm>
            <a:off x="7312994" y="3938465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20</a:t>
            </a:r>
          </a:p>
        </p:txBody>
      </p:sp>
      <p:sp>
        <p:nvSpPr>
          <p:cNvPr id="100" name="Elipse 99">
            <a:extLst>
              <a:ext uri="{FF2B5EF4-FFF2-40B4-BE49-F238E27FC236}">
                <a16:creationId xmlns:a16="http://schemas.microsoft.com/office/drawing/2014/main" id="{0C75263F-B97F-4AA5-A121-F3FF618C4449}"/>
              </a:ext>
            </a:extLst>
          </p:cNvPr>
          <p:cNvSpPr/>
          <p:nvPr/>
        </p:nvSpPr>
        <p:spPr>
          <a:xfrm>
            <a:off x="3967011" y="488638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1" name="CaixaDeTexto 100">
            <a:extLst>
              <a:ext uri="{FF2B5EF4-FFF2-40B4-BE49-F238E27FC236}">
                <a16:creationId xmlns:a16="http://schemas.microsoft.com/office/drawing/2014/main" id="{C1401618-13F5-4090-BCD0-5CE98939F1F8}"/>
              </a:ext>
            </a:extLst>
          </p:cNvPr>
          <p:cNvSpPr txBox="1"/>
          <p:nvPr/>
        </p:nvSpPr>
        <p:spPr>
          <a:xfrm>
            <a:off x="4039618" y="4914112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6</a:t>
            </a:r>
          </a:p>
        </p:txBody>
      </p:sp>
      <p:sp>
        <p:nvSpPr>
          <p:cNvPr id="102" name="Elipse 101">
            <a:extLst>
              <a:ext uri="{FF2B5EF4-FFF2-40B4-BE49-F238E27FC236}">
                <a16:creationId xmlns:a16="http://schemas.microsoft.com/office/drawing/2014/main" id="{7A8F0932-4450-42D9-A581-1311BF4E76F9}"/>
              </a:ext>
            </a:extLst>
          </p:cNvPr>
          <p:cNvSpPr/>
          <p:nvPr/>
        </p:nvSpPr>
        <p:spPr>
          <a:xfrm>
            <a:off x="6524056" y="4886547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3" name="CaixaDeTexto 102">
            <a:extLst>
              <a:ext uri="{FF2B5EF4-FFF2-40B4-BE49-F238E27FC236}">
                <a16:creationId xmlns:a16="http://schemas.microsoft.com/office/drawing/2014/main" id="{168E9A11-DE86-446B-A1D1-0EDC2462B285}"/>
              </a:ext>
            </a:extLst>
          </p:cNvPr>
          <p:cNvSpPr txBox="1"/>
          <p:nvPr/>
        </p:nvSpPr>
        <p:spPr>
          <a:xfrm>
            <a:off x="6596663" y="491427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18</a:t>
            </a:r>
          </a:p>
        </p:txBody>
      </p:sp>
      <p:sp>
        <p:nvSpPr>
          <p:cNvPr id="104" name="Elipse 103">
            <a:extLst>
              <a:ext uri="{FF2B5EF4-FFF2-40B4-BE49-F238E27FC236}">
                <a16:creationId xmlns:a16="http://schemas.microsoft.com/office/drawing/2014/main" id="{DE134500-EEF7-461A-9F0E-DF28A157FF4C}"/>
              </a:ext>
            </a:extLst>
          </p:cNvPr>
          <p:cNvSpPr/>
          <p:nvPr/>
        </p:nvSpPr>
        <p:spPr>
          <a:xfrm>
            <a:off x="7770508" y="4886547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5" name="CaixaDeTexto 104">
            <a:extLst>
              <a:ext uri="{FF2B5EF4-FFF2-40B4-BE49-F238E27FC236}">
                <a16:creationId xmlns:a16="http://schemas.microsoft.com/office/drawing/2014/main" id="{B96554A8-1286-4949-B20F-7FE72ED44429}"/>
              </a:ext>
            </a:extLst>
          </p:cNvPr>
          <p:cNvSpPr txBox="1"/>
          <p:nvPr/>
        </p:nvSpPr>
        <p:spPr>
          <a:xfrm>
            <a:off x="7843115" y="491427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25</a:t>
            </a:r>
          </a:p>
        </p:txBody>
      </p:sp>
      <p:sp>
        <p:nvSpPr>
          <p:cNvPr id="106" name="CaixaDeTexto 105">
            <a:extLst>
              <a:ext uri="{FF2B5EF4-FFF2-40B4-BE49-F238E27FC236}">
                <a16:creationId xmlns:a16="http://schemas.microsoft.com/office/drawing/2014/main" id="{9FDF69AB-AB05-479E-94B6-767C5243F178}"/>
              </a:ext>
            </a:extLst>
          </p:cNvPr>
          <p:cNvSpPr txBox="1"/>
          <p:nvPr/>
        </p:nvSpPr>
        <p:spPr>
          <a:xfrm>
            <a:off x="3564487" y="5625133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5</a:t>
            </a:r>
          </a:p>
        </p:txBody>
      </p:sp>
      <p:cxnSp>
        <p:nvCxnSpPr>
          <p:cNvPr id="107" name="Conector reto 106">
            <a:extLst>
              <a:ext uri="{FF2B5EF4-FFF2-40B4-BE49-F238E27FC236}">
                <a16:creationId xmlns:a16="http://schemas.microsoft.com/office/drawing/2014/main" id="{377FF868-CEB4-42F0-8CD5-670C50028C3B}"/>
              </a:ext>
            </a:extLst>
          </p:cNvPr>
          <p:cNvCxnSpPr>
            <a:cxnSpLocks/>
          </p:cNvCxnSpPr>
          <p:nvPr/>
        </p:nvCxnSpPr>
        <p:spPr>
          <a:xfrm flipH="1">
            <a:off x="3800178" y="5291791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 reto 108">
            <a:extLst>
              <a:ext uri="{FF2B5EF4-FFF2-40B4-BE49-F238E27FC236}">
                <a16:creationId xmlns:a16="http://schemas.microsoft.com/office/drawing/2014/main" id="{F90F36E8-0719-4430-A157-04D601304146}"/>
              </a:ext>
            </a:extLst>
          </p:cNvPr>
          <p:cNvCxnSpPr>
            <a:cxnSpLocks/>
          </p:cNvCxnSpPr>
          <p:nvPr/>
        </p:nvCxnSpPr>
        <p:spPr>
          <a:xfrm>
            <a:off x="5177010" y="4314684"/>
            <a:ext cx="179422" cy="59285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Elipse 109">
            <a:extLst>
              <a:ext uri="{FF2B5EF4-FFF2-40B4-BE49-F238E27FC236}">
                <a16:creationId xmlns:a16="http://schemas.microsoft.com/office/drawing/2014/main" id="{4BF2B28F-08D6-4BD9-8D27-B9DBF46EC271}"/>
              </a:ext>
            </a:extLst>
          </p:cNvPr>
          <p:cNvSpPr/>
          <p:nvPr/>
        </p:nvSpPr>
        <p:spPr>
          <a:xfrm>
            <a:off x="5104403" y="490810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1" name="CaixaDeTexto 110">
            <a:extLst>
              <a:ext uri="{FF2B5EF4-FFF2-40B4-BE49-F238E27FC236}">
                <a16:creationId xmlns:a16="http://schemas.microsoft.com/office/drawing/2014/main" id="{0CAA8B62-5879-49B3-8B2A-85D6C68E1E26}"/>
              </a:ext>
            </a:extLst>
          </p:cNvPr>
          <p:cNvSpPr txBox="1"/>
          <p:nvPr/>
        </p:nvSpPr>
        <p:spPr>
          <a:xfrm>
            <a:off x="5177010" y="4935836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9</a:t>
            </a:r>
          </a:p>
        </p:txBody>
      </p:sp>
      <p:sp>
        <p:nvSpPr>
          <p:cNvPr id="115" name="Elipse 114">
            <a:extLst>
              <a:ext uri="{FF2B5EF4-FFF2-40B4-BE49-F238E27FC236}">
                <a16:creationId xmlns:a16="http://schemas.microsoft.com/office/drawing/2014/main" id="{9FCD6FC1-6CAA-4767-ADF1-500398C5F6BD}"/>
              </a:ext>
            </a:extLst>
          </p:cNvPr>
          <p:cNvSpPr/>
          <p:nvPr/>
        </p:nvSpPr>
        <p:spPr>
          <a:xfrm>
            <a:off x="6097272" y="562674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6" name="CaixaDeTexto 115">
            <a:extLst>
              <a:ext uri="{FF2B5EF4-FFF2-40B4-BE49-F238E27FC236}">
                <a16:creationId xmlns:a16="http://schemas.microsoft.com/office/drawing/2014/main" id="{C542D614-2EC5-4E12-BE05-7B814355A817}"/>
              </a:ext>
            </a:extLst>
          </p:cNvPr>
          <p:cNvSpPr txBox="1"/>
          <p:nvPr/>
        </p:nvSpPr>
        <p:spPr>
          <a:xfrm>
            <a:off x="6084168" y="5642711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17</a:t>
            </a:r>
          </a:p>
        </p:txBody>
      </p:sp>
      <p:cxnSp>
        <p:nvCxnSpPr>
          <p:cNvPr id="117" name="Conector reto 116">
            <a:extLst>
              <a:ext uri="{FF2B5EF4-FFF2-40B4-BE49-F238E27FC236}">
                <a16:creationId xmlns:a16="http://schemas.microsoft.com/office/drawing/2014/main" id="{EC58E738-36F8-403F-8ABC-6196E2D33EEB}"/>
              </a:ext>
            </a:extLst>
          </p:cNvPr>
          <p:cNvCxnSpPr>
            <a:cxnSpLocks/>
          </p:cNvCxnSpPr>
          <p:nvPr/>
        </p:nvCxnSpPr>
        <p:spPr>
          <a:xfrm flipH="1">
            <a:off x="6397452" y="5309369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Elipse 117">
            <a:extLst>
              <a:ext uri="{FF2B5EF4-FFF2-40B4-BE49-F238E27FC236}">
                <a16:creationId xmlns:a16="http://schemas.microsoft.com/office/drawing/2014/main" id="{F474010A-60D0-457D-AC88-F34389F03C82}"/>
              </a:ext>
            </a:extLst>
          </p:cNvPr>
          <p:cNvSpPr/>
          <p:nvPr/>
        </p:nvSpPr>
        <p:spPr>
          <a:xfrm>
            <a:off x="6804248" y="5638369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9" name="CaixaDeTexto 118">
            <a:extLst>
              <a:ext uri="{FF2B5EF4-FFF2-40B4-BE49-F238E27FC236}">
                <a16:creationId xmlns:a16="http://schemas.microsoft.com/office/drawing/2014/main" id="{68D9BA80-5AFA-4234-B015-CC3DA67B81AC}"/>
              </a:ext>
            </a:extLst>
          </p:cNvPr>
          <p:cNvSpPr txBox="1"/>
          <p:nvPr/>
        </p:nvSpPr>
        <p:spPr>
          <a:xfrm>
            <a:off x="6837019" y="563836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19</a:t>
            </a:r>
          </a:p>
        </p:txBody>
      </p:sp>
      <p:cxnSp>
        <p:nvCxnSpPr>
          <p:cNvPr id="120" name="Conector reto 119">
            <a:extLst>
              <a:ext uri="{FF2B5EF4-FFF2-40B4-BE49-F238E27FC236}">
                <a16:creationId xmlns:a16="http://schemas.microsoft.com/office/drawing/2014/main" id="{2FD4DBCD-0383-4B0C-9A6A-7DF2C9E05DB3}"/>
              </a:ext>
            </a:extLst>
          </p:cNvPr>
          <p:cNvCxnSpPr>
            <a:cxnSpLocks/>
          </p:cNvCxnSpPr>
          <p:nvPr/>
        </p:nvCxnSpPr>
        <p:spPr>
          <a:xfrm>
            <a:off x="6870619" y="5331800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Elipse 120">
            <a:extLst>
              <a:ext uri="{FF2B5EF4-FFF2-40B4-BE49-F238E27FC236}">
                <a16:creationId xmlns:a16="http://schemas.microsoft.com/office/drawing/2014/main" id="{1493E4D5-0958-4DD5-8B91-AFE5B6B8C31E}"/>
              </a:ext>
            </a:extLst>
          </p:cNvPr>
          <p:cNvSpPr/>
          <p:nvPr/>
        </p:nvSpPr>
        <p:spPr>
          <a:xfrm>
            <a:off x="7465424" y="562674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2" name="CaixaDeTexto 121">
            <a:extLst>
              <a:ext uri="{FF2B5EF4-FFF2-40B4-BE49-F238E27FC236}">
                <a16:creationId xmlns:a16="http://schemas.microsoft.com/office/drawing/2014/main" id="{81E67B90-DDC6-428B-BCB2-99543BB24D1D}"/>
              </a:ext>
            </a:extLst>
          </p:cNvPr>
          <p:cNvSpPr txBox="1"/>
          <p:nvPr/>
        </p:nvSpPr>
        <p:spPr>
          <a:xfrm>
            <a:off x="7529913" y="5642711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23</a:t>
            </a:r>
          </a:p>
        </p:txBody>
      </p:sp>
      <p:cxnSp>
        <p:nvCxnSpPr>
          <p:cNvPr id="123" name="Conector reto 122">
            <a:extLst>
              <a:ext uri="{FF2B5EF4-FFF2-40B4-BE49-F238E27FC236}">
                <a16:creationId xmlns:a16="http://schemas.microsoft.com/office/drawing/2014/main" id="{756C3277-91DA-4EE4-9405-0CD6AB176F01}"/>
              </a:ext>
            </a:extLst>
          </p:cNvPr>
          <p:cNvCxnSpPr>
            <a:cxnSpLocks/>
            <a:stCxn id="104" idx="3"/>
          </p:cNvCxnSpPr>
          <p:nvPr/>
        </p:nvCxnSpPr>
        <p:spPr>
          <a:xfrm flipH="1">
            <a:off x="7765605" y="5255323"/>
            <a:ext cx="78720" cy="41013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Elipse 123">
            <a:extLst>
              <a:ext uri="{FF2B5EF4-FFF2-40B4-BE49-F238E27FC236}">
                <a16:creationId xmlns:a16="http://schemas.microsoft.com/office/drawing/2014/main" id="{D5F0ADCE-3839-4D2D-B6A8-FE17B7AF774B}"/>
              </a:ext>
            </a:extLst>
          </p:cNvPr>
          <p:cNvSpPr/>
          <p:nvPr/>
        </p:nvSpPr>
        <p:spPr>
          <a:xfrm>
            <a:off x="8172400" y="5638369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5" name="CaixaDeTexto 124">
            <a:extLst>
              <a:ext uri="{FF2B5EF4-FFF2-40B4-BE49-F238E27FC236}">
                <a16:creationId xmlns:a16="http://schemas.microsoft.com/office/drawing/2014/main" id="{15D03962-425E-4D47-A649-E4C5DF55FE20}"/>
              </a:ext>
            </a:extLst>
          </p:cNvPr>
          <p:cNvSpPr txBox="1"/>
          <p:nvPr/>
        </p:nvSpPr>
        <p:spPr>
          <a:xfrm>
            <a:off x="8205171" y="563836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28</a:t>
            </a:r>
          </a:p>
        </p:txBody>
      </p:sp>
      <p:cxnSp>
        <p:nvCxnSpPr>
          <p:cNvPr id="126" name="Conector reto 125">
            <a:extLst>
              <a:ext uri="{FF2B5EF4-FFF2-40B4-BE49-F238E27FC236}">
                <a16:creationId xmlns:a16="http://schemas.microsoft.com/office/drawing/2014/main" id="{C2014765-6B4A-429D-8566-A1A382E55A72}"/>
              </a:ext>
            </a:extLst>
          </p:cNvPr>
          <p:cNvCxnSpPr>
            <a:cxnSpLocks/>
          </p:cNvCxnSpPr>
          <p:nvPr/>
        </p:nvCxnSpPr>
        <p:spPr>
          <a:xfrm>
            <a:off x="8198835" y="5289183"/>
            <a:ext cx="168143" cy="35999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Elipse 126">
            <a:extLst>
              <a:ext uri="{FF2B5EF4-FFF2-40B4-BE49-F238E27FC236}">
                <a16:creationId xmlns:a16="http://schemas.microsoft.com/office/drawing/2014/main" id="{AD2BBAEE-C524-48BB-A011-2E0373D6000F}"/>
              </a:ext>
            </a:extLst>
          </p:cNvPr>
          <p:cNvSpPr/>
          <p:nvPr/>
        </p:nvSpPr>
        <p:spPr>
          <a:xfrm>
            <a:off x="5663419" y="6359757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8" name="CaixaDeTexto 127">
            <a:extLst>
              <a:ext uri="{FF2B5EF4-FFF2-40B4-BE49-F238E27FC236}">
                <a16:creationId xmlns:a16="http://schemas.microsoft.com/office/drawing/2014/main" id="{48A90501-5386-4B80-839A-2F7D06AB43D1}"/>
              </a:ext>
            </a:extLst>
          </p:cNvPr>
          <p:cNvSpPr txBox="1"/>
          <p:nvPr/>
        </p:nvSpPr>
        <p:spPr>
          <a:xfrm>
            <a:off x="5727908" y="6375726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16</a:t>
            </a:r>
          </a:p>
        </p:txBody>
      </p:sp>
      <p:cxnSp>
        <p:nvCxnSpPr>
          <p:cNvPr id="129" name="Conector reto 128">
            <a:extLst>
              <a:ext uri="{FF2B5EF4-FFF2-40B4-BE49-F238E27FC236}">
                <a16:creationId xmlns:a16="http://schemas.microsoft.com/office/drawing/2014/main" id="{425B9EE2-83A6-4906-9403-DEFE8B40C852}"/>
              </a:ext>
            </a:extLst>
          </p:cNvPr>
          <p:cNvCxnSpPr>
            <a:cxnSpLocks/>
          </p:cNvCxnSpPr>
          <p:nvPr/>
        </p:nvCxnSpPr>
        <p:spPr>
          <a:xfrm flipH="1">
            <a:off x="5910385" y="5977940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Elipse 129">
            <a:extLst>
              <a:ext uri="{FF2B5EF4-FFF2-40B4-BE49-F238E27FC236}">
                <a16:creationId xmlns:a16="http://schemas.microsoft.com/office/drawing/2014/main" id="{A441843E-D9F3-4B3A-8470-CBE64AB7A5E7}"/>
              </a:ext>
            </a:extLst>
          </p:cNvPr>
          <p:cNvSpPr/>
          <p:nvPr/>
        </p:nvSpPr>
        <p:spPr>
          <a:xfrm>
            <a:off x="6370395" y="637138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1" name="CaixaDeTexto 130">
            <a:extLst>
              <a:ext uri="{FF2B5EF4-FFF2-40B4-BE49-F238E27FC236}">
                <a16:creationId xmlns:a16="http://schemas.microsoft.com/office/drawing/2014/main" id="{29A51F1F-38AD-4C5C-BC08-6D4B729FED67}"/>
              </a:ext>
            </a:extLst>
          </p:cNvPr>
          <p:cNvSpPr txBox="1"/>
          <p:nvPr/>
        </p:nvSpPr>
        <p:spPr>
          <a:xfrm>
            <a:off x="6281889" y="6384964"/>
            <a:ext cx="8785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17,5</a:t>
            </a:r>
          </a:p>
        </p:txBody>
      </p:sp>
      <p:cxnSp>
        <p:nvCxnSpPr>
          <p:cNvPr id="132" name="Conector reto 131">
            <a:extLst>
              <a:ext uri="{FF2B5EF4-FFF2-40B4-BE49-F238E27FC236}">
                <a16:creationId xmlns:a16="http://schemas.microsoft.com/office/drawing/2014/main" id="{0D14E772-E839-48A7-A7E4-CEFB96850717}"/>
              </a:ext>
            </a:extLst>
          </p:cNvPr>
          <p:cNvCxnSpPr>
            <a:cxnSpLocks/>
          </p:cNvCxnSpPr>
          <p:nvPr/>
        </p:nvCxnSpPr>
        <p:spPr>
          <a:xfrm>
            <a:off x="6436766" y="6064815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Elipse 132">
            <a:extLst>
              <a:ext uri="{FF2B5EF4-FFF2-40B4-BE49-F238E27FC236}">
                <a16:creationId xmlns:a16="http://schemas.microsoft.com/office/drawing/2014/main" id="{076949EE-1A2A-463D-A6AE-658A5B8358A4}"/>
              </a:ext>
            </a:extLst>
          </p:cNvPr>
          <p:cNvSpPr/>
          <p:nvPr/>
        </p:nvSpPr>
        <p:spPr>
          <a:xfrm>
            <a:off x="7755129" y="6369701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4" name="CaixaDeTexto 133">
            <a:extLst>
              <a:ext uri="{FF2B5EF4-FFF2-40B4-BE49-F238E27FC236}">
                <a16:creationId xmlns:a16="http://schemas.microsoft.com/office/drawing/2014/main" id="{1D29185A-7DC4-4C9D-8B9D-353A43DD4FF8}"/>
              </a:ext>
            </a:extLst>
          </p:cNvPr>
          <p:cNvSpPr txBox="1"/>
          <p:nvPr/>
        </p:nvSpPr>
        <p:spPr>
          <a:xfrm>
            <a:off x="7819618" y="6385670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27</a:t>
            </a:r>
          </a:p>
        </p:txBody>
      </p:sp>
      <p:cxnSp>
        <p:nvCxnSpPr>
          <p:cNvPr id="135" name="Conector reto 134">
            <a:extLst>
              <a:ext uri="{FF2B5EF4-FFF2-40B4-BE49-F238E27FC236}">
                <a16:creationId xmlns:a16="http://schemas.microsoft.com/office/drawing/2014/main" id="{4CE60004-B6AC-4983-9034-BF423B8AD934}"/>
              </a:ext>
            </a:extLst>
          </p:cNvPr>
          <p:cNvCxnSpPr>
            <a:cxnSpLocks/>
          </p:cNvCxnSpPr>
          <p:nvPr/>
        </p:nvCxnSpPr>
        <p:spPr>
          <a:xfrm flipH="1">
            <a:off x="8055309" y="6052328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Elipse 135">
            <a:extLst>
              <a:ext uri="{FF2B5EF4-FFF2-40B4-BE49-F238E27FC236}">
                <a16:creationId xmlns:a16="http://schemas.microsoft.com/office/drawing/2014/main" id="{961DC952-FFE4-4729-8E2B-83622CB27DDB}"/>
              </a:ext>
            </a:extLst>
          </p:cNvPr>
          <p:cNvSpPr/>
          <p:nvPr/>
        </p:nvSpPr>
        <p:spPr>
          <a:xfrm>
            <a:off x="8462105" y="638132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7" name="CaixaDeTexto 136">
            <a:extLst>
              <a:ext uri="{FF2B5EF4-FFF2-40B4-BE49-F238E27FC236}">
                <a16:creationId xmlns:a16="http://schemas.microsoft.com/office/drawing/2014/main" id="{71D69B40-B7E9-43D3-B824-E3E7F2B9E054}"/>
              </a:ext>
            </a:extLst>
          </p:cNvPr>
          <p:cNvSpPr txBox="1"/>
          <p:nvPr/>
        </p:nvSpPr>
        <p:spPr>
          <a:xfrm>
            <a:off x="8494876" y="6381328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30</a:t>
            </a:r>
          </a:p>
        </p:txBody>
      </p:sp>
      <p:cxnSp>
        <p:nvCxnSpPr>
          <p:cNvPr id="138" name="Conector reto 137">
            <a:extLst>
              <a:ext uri="{FF2B5EF4-FFF2-40B4-BE49-F238E27FC236}">
                <a16:creationId xmlns:a16="http://schemas.microsoft.com/office/drawing/2014/main" id="{EC1C6265-7684-4D55-AE96-F54FAC2E9E7C}"/>
              </a:ext>
            </a:extLst>
          </p:cNvPr>
          <p:cNvCxnSpPr>
            <a:cxnSpLocks/>
          </p:cNvCxnSpPr>
          <p:nvPr/>
        </p:nvCxnSpPr>
        <p:spPr>
          <a:xfrm>
            <a:off x="8528476" y="6074759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Elipse 58">
            <a:extLst>
              <a:ext uri="{FF2B5EF4-FFF2-40B4-BE49-F238E27FC236}">
                <a16:creationId xmlns:a16="http://schemas.microsoft.com/office/drawing/2014/main" id="{DB64FE53-A033-4463-AF70-806EFD0DE577}"/>
              </a:ext>
            </a:extLst>
          </p:cNvPr>
          <p:cNvSpPr/>
          <p:nvPr/>
        </p:nvSpPr>
        <p:spPr>
          <a:xfrm>
            <a:off x="3072806" y="633273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1" name="CaixaDeTexto 60">
            <a:extLst>
              <a:ext uri="{FF2B5EF4-FFF2-40B4-BE49-F238E27FC236}">
                <a16:creationId xmlns:a16="http://schemas.microsoft.com/office/drawing/2014/main" id="{D0E7B3C2-D173-41D3-B119-3619CD2B4102}"/>
              </a:ext>
            </a:extLst>
          </p:cNvPr>
          <p:cNvSpPr txBox="1"/>
          <p:nvPr/>
        </p:nvSpPr>
        <p:spPr>
          <a:xfrm>
            <a:off x="3164091" y="6375726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3</a:t>
            </a:r>
          </a:p>
        </p:txBody>
      </p:sp>
      <p:cxnSp>
        <p:nvCxnSpPr>
          <p:cNvPr id="62" name="Conector reto 61">
            <a:extLst>
              <a:ext uri="{FF2B5EF4-FFF2-40B4-BE49-F238E27FC236}">
                <a16:creationId xmlns:a16="http://schemas.microsoft.com/office/drawing/2014/main" id="{B3B96D41-98CA-436E-84DB-7B8C6D6AB17A}"/>
              </a:ext>
            </a:extLst>
          </p:cNvPr>
          <p:cNvCxnSpPr>
            <a:cxnSpLocks/>
          </p:cNvCxnSpPr>
          <p:nvPr/>
        </p:nvCxnSpPr>
        <p:spPr>
          <a:xfrm flipH="1">
            <a:off x="3315909" y="5989487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Elipse 63">
            <a:extLst>
              <a:ext uri="{FF2B5EF4-FFF2-40B4-BE49-F238E27FC236}">
                <a16:creationId xmlns:a16="http://schemas.microsoft.com/office/drawing/2014/main" id="{B812A9E8-F036-47E9-828E-A5AF161E350A}"/>
              </a:ext>
            </a:extLst>
          </p:cNvPr>
          <p:cNvSpPr/>
          <p:nvPr/>
        </p:nvSpPr>
        <p:spPr>
          <a:xfrm>
            <a:off x="3778612" y="6404560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5,5</a:t>
            </a:r>
          </a:p>
        </p:txBody>
      </p:sp>
      <p:sp>
        <p:nvSpPr>
          <p:cNvPr id="65" name="CaixaDeTexto 64">
            <a:extLst>
              <a:ext uri="{FF2B5EF4-FFF2-40B4-BE49-F238E27FC236}">
                <a16:creationId xmlns:a16="http://schemas.microsoft.com/office/drawing/2014/main" id="{2A0441EC-3EF2-484A-9E13-681A3E1DEA5D}"/>
              </a:ext>
            </a:extLst>
          </p:cNvPr>
          <p:cNvSpPr txBox="1"/>
          <p:nvPr/>
        </p:nvSpPr>
        <p:spPr>
          <a:xfrm>
            <a:off x="3707904" y="6381328"/>
            <a:ext cx="621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5,5</a:t>
            </a:r>
          </a:p>
        </p:txBody>
      </p:sp>
      <p:cxnSp>
        <p:nvCxnSpPr>
          <p:cNvPr id="66" name="Conector reto 65">
            <a:extLst>
              <a:ext uri="{FF2B5EF4-FFF2-40B4-BE49-F238E27FC236}">
                <a16:creationId xmlns:a16="http://schemas.microsoft.com/office/drawing/2014/main" id="{71D4CF43-7D9F-4557-8358-DD89F4209FC4}"/>
              </a:ext>
            </a:extLst>
          </p:cNvPr>
          <p:cNvCxnSpPr>
            <a:cxnSpLocks/>
            <a:endCxn id="64" idx="0"/>
          </p:cNvCxnSpPr>
          <p:nvPr/>
        </p:nvCxnSpPr>
        <p:spPr>
          <a:xfrm>
            <a:off x="3840596" y="5989487"/>
            <a:ext cx="108883" cy="415073"/>
          </a:xfrm>
          <a:prstGeom prst="line">
            <a:avLst/>
          </a:prstGeom>
          <a:ln w="25400"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Elipse 66">
            <a:extLst>
              <a:ext uri="{FF2B5EF4-FFF2-40B4-BE49-F238E27FC236}">
                <a16:creationId xmlns:a16="http://schemas.microsoft.com/office/drawing/2014/main" id="{117BC429-DB57-437B-B56E-97CBED74490A}"/>
              </a:ext>
            </a:extLst>
          </p:cNvPr>
          <p:cNvSpPr/>
          <p:nvPr/>
        </p:nvSpPr>
        <p:spPr>
          <a:xfrm>
            <a:off x="4320758" y="5641022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8" name="CaixaDeTexto 67">
            <a:extLst>
              <a:ext uri="{FF2B5EF4-FFF2-40B4-BE49-F238E27FC236}">
                <a16:creationId xmlns:a16="http://schemas.microsoft.com/office/drawing/2014/main" id="{CAD221EB-6DBA-4708-A6FB-09E3D15D4F2D}"/>
              </a:ext>
            </a:extLst>
          </p:cNvPr>
          <p:cNvSpPr txBox="1"/>
          <p:nvPr/>
        </p:nvSpPr>
        <p:spPr>
          <a:xfrm>
            <a:off x="4238800" y="5617744"/>
            <a:ext cx="621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6,5</a:t>
            </a:r>
          </a:p>
        </p:txBody>
      </p:sp>
      <p:cxnSp>
        <p:nvCxnSpPr>
          <p:cNvPr id="69" name="Conector reto 68">
            <a:extLst>
              <a:ext uri="{FF2B5EF4-FFF2-40B4-BE49-F238E27FC236}">
                <a16:creationId xmlns:a16="http://schemas.microsoft.com/office/drawing/2014/main" id="{37B80C61-B757-4EF5-9D24-8D8DC8AFCB08}"/>
              </a:ext>
            </a:extLst>
          </p:cNvPr>
          <p:cNvCxnSpPr>
            <a:cxnSpLocks/>
          </p:cNvCxnSpPr>
          <p:nvPr/>
        </p:nvCxnSpPr>
        <p:spPr>
          <a:xfrm>
            <a:off x="4343957" y="5229200"/>
            <a:ext cx="178868" cy="463455"/>
          </a:xfrm>
          <a:prstGeom prst="line">
            <a:avLst/>
          </a:prstGeom>
          <a:ln w="25400"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661207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0CCEC0-E654-425A-876C-65044F260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AVL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47F306F-7CE6-4D39-8F8A-F537820FD67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9512" y="1454418"/>
            <a:ext cx="8586536" cy="4641582"/>
          </a:xfrm>
        </p:spPr>
        <p:txBody>
          <a:bodyPr/>
          <a:lstStyle/>
          <a:p>
            <a:r>
              <a:rPr lang="pt-BR" dirty="0"/>
              <a:t>Rotação dupla</a:t>
            </a:r>
            <a:endParaRPr lang="pt-BR" b="1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2"/>
            <a:endParaRPr lang="pt-BR" dirty="0"/>
          </a:p>
          <a:p>
            <a:endParaRPr lang="pt-BR" dirty="0"/>
          </a:p>
          <a:p>
            <a:pPr lvl="1"/>
            <a:endParaRPr lang="en-US" dirty="0"/>
          </a:p>
          <a:p>
            <a:pPr marL="68580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4"/>
            <a:endParaRPr lang="en-US" dirty="0"/>
          </a:p>
          <a:p>
            <a:pPr lvl="1"/>
            <a:endParaRPr lang="pt-BR" dirty="0"/>
          </a:p>
        </p:txBody>
      </p:sp>
      <p:sp>
        <p:nvSpPr>
          <p:cNvPr id="82" name="Elipse 81">
            <a:extLst>
              <a:ext uri="{FF2B5EF4-FFF2-40B4-BE49-F238E27FC236}">
                <a16:creationId xmlns:a16="http://schemas.microsoft.com/office/drawing/2014/main" id="{8F1F294B-44D1-4D5B-BF35-94C39B403588}"/>
              </a:ext>
            </a:extLst>
          </p:cNvPr>
          <p:cNvSpPr/>
          <p:nvPr/>
        </p:nvSpPr>
        <p:spPr>
          <a:xfrm>
            <a:off x="3499998" y="560916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9" name="Elipse 88">
            <a:extLst>
              <a:ext uri="{FF2B5EF4-FFF2-40B4-BE49-F238E27FC236}">
                <a16:creationId xmlns:a16="http://schemas.microsoft.com/office/drawing/2014/main" id="{58EB4E30-D2A4-4FF0-9919-C0C2962BF8B5}"/>
              </a:ext>
            </a:extLst>
          </p:cNvPr>
          <p:cNvSpPr/>
          <p:nvPr/>
        </p:nvSpPr>
        <p:spPr>
          <a:xfrm>
            <a:off x="6015966" y="323019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0" name="Elipse 89">
            <a:extLst>
              <a:ext uri="{FF2B5EF4-FFF2-40B4-BE49-F238E27FC236}">
                <a16:creationId xmlns:a16="http://schemas.microsoft.com/office/drawing/2014/main" id="{C36D064D-F3AB-484B-9561-EBDC876DF0C8}"/>
              </a:ext>
            </a:extLst>
          </p:cNvPr>
          <p:cNvSpPr/>
          <p:nvPr/>
        </p:nvSpPr>
        <p:spPr>
          <a:xfrm>
            <a:off x="4759099" y="391981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1" name="Elipse 90">
            <a:extLst>
              <a:ext uri="{FF2B5EF4-FFF2-40B4-BE49-F238E27FC236}">
                <a16:creationId xmlns:a16="http://schemas.microsoft.com/office/drawing/2014/main" id="{CE266BD2-D070-4BE2-8A4D-0392683A1E8C}"/>
              </a:ext>
            </a:extLst>
          </p:cNvPr>
          <p:cNvSpPr/>
          <p:nvPr/>
        </p:nvSpPr>
        <p:spPr>
          <a:xfrm>
            <a:off x="7281727" y="388263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cxnSp>
        <p:nvCxnSpPr>
          <p:cNvPr id="92" name="Conector reto 91">
            <a:extLst>
              <a:ext uri="{FF2B5EF4-FFF2-40B4-BE49-F238E27FC236}">
                <a16:creationId xmlns:a16="http://schemas.microsoft.com/office/drawing/2014/main" id="{4B19B9BB-593A-4B26-974C-E40D9D57EFDE}"/>
              </a:ext>
            </a:extLst>
          </p:cNvPr>
          <p:cNvCxnSpPr>
            <a:cxnSpLocks/>
          </p:cNvCxnSpPr>
          <p:nvPr/>
        </p:nvCxnSpPr>
        <p:spPr>
          <a:xfrm flipH="1">
            <a:off x="5109757" y="3486967"/>
            <a:ext cx="938940" cy="47969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to 92">
            <a:extLst>
              <a:ext uri="{FF2B5EF4-FFF2-40B4-BE49-F238E27FC236}">
                <a16:creationId xmlns:a16="http://schemas.microsoft.com/office/drawing/2014/main" id="{FA5C3660-FD34-4A1F-95F0-6E94386E002C}"/>
              </a:ext>
            </a:extLst>
          </p:cNvPr>
          <p:cNvCxnSpPr>
            <a:cxnSpLocks/>
            <a:stCxn id="91" idx="0"/>
          </p:cNvCxnSpPr>
          <p:nvPr/>
        </p:nvCxnSpPr>
        <p:spPr>
          <a:xfrm flipH="1" flipV="1">
            <a:off x="6516151" y="3536408"/>
            <a:ext cx="1017604" cy="34622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reto 93">
            <a:extLst>
              <a:ext uri="{FF2B5EF4-FFF2-40B4-BE49-F238E27FC236}">
                <a16:creationId xmlns:a16="http://schemas.microsoft.com/office/drawing/2014/main" id="{3F9EE08C-67CB-4CEA-AEF5-8B0CB074691A}"/>
              </a:ext>
            </a:extLst>
          </p:cNvPr>
          <p:cNvCxnSpPr>
            <a:cxnSpLocks/>
            <a:stCxn id="90" idx="3"/>
          </p:cNvCxnSpPr>
          <p:nvPr/>
        </p:nvCxnSpPr>
        <p:spPr>
          <a:xfrm flipH="1">
            <a:off x="4219039" y="4288592"/>
            <a:ext cx="613877" cy="59722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to 94">
            <a:extLst>
              <a:ext uri="{FF2B5EF4-FFF2-40B4-BE49-F238E27FC236}">
                <a16:creationId xmlns:a16="http://schemas.microsoft.com/office/drawing/2014/main" id="{36E2CB15-27A3-4E0E-9694-96CE0AEA2F84}"/>
              </a:ext>
            </a:extLst>
          </p:cNvPr>
          <p:cNvCxnSpPr>
            <a:cxnSpLocks/>
          </p:cNvCxnSpPr>
          <p:nvPr/>
        </p:nvCxnSpPr>
        <p:spPr>
          <a:xfrm flipH="1">
            <a:off x="6815484" y="4238308"/>
            <a:ext cx="573717" cy="64403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reto 95">
            <a:extLst>
              <a:ext uri="{FF2B5EF4-FFF2-40B4-BE49-F238E27FC236}">
                <a16:creationId xmlns:a16="http://schemas.microsoft.com/office/drawing/2014/main" id="{A94F4BB2-DF3E-4926-B7C1-B56B0CBA5E58}"/>
              </a:ext>
            </a:extLst>
          </p:cNvPr>
          <p:cNvCxnSpPr>
            <a:cxnSpLocks/>
            <a:stCxn id="104" idx="0"/>
          </p:cNvCxnSpPr>
          <p:nvPr/>
        </p:nvCxnSpPr>
        <p:spPr>
          <a:xfrm flipH="1" flipV="1">
            <a:off x="7637612" y="4238309"/>
            <a:ext cx="384924" cy="64823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CaixaDeTexto 96">
            <a:extLst>
              <a:ext uri="{FF2B5EF4-FFF2-40B4-BE49-F238E27FC236}">
                <a16:creationId xmlns:a16="http://schemas.microsoft.com/office/drawing/2014/main" id="{5AE14B3B-8147-4C6A-AC8E-BD1407FA2911}"/>
              </a:ext>
            </a:extLst>
          </p:cNvPr>
          <p:cNvSpPr txBox="1"/>
          <p:nvPr/>
        </p:nvSpPr>
        <p:spPr>
          <a:xfrm>
            <a:off x="6109848" y="3261641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15</a:t>
            </a:r>
          </a:p>
        </p:txBody>
      </p:sp>
      <p:sp>
        <p:nvSpPr>
          <p:cNvPr id="98" name="CaixaDeTexto 97">
            <a:extLst>
              <a:ext uri="{FF2B5EF4-FFF2-40B4-BE49-F238E27FC236}">
                <a16:creationId xmlns:a16="http://schemas.microsoft.com/office/drawing/2014/main" id="{E1473541-1511-4719-9289-4F3C89536648}"/>
              </a:ext>
            </a:extLst>
          </p:cNvPr>
          <p:cNvSpPr txBox="1"/>
          <p:nvPr/>
        </p:nvSpPr>
        <p:spPr>
          <a:xfrm>
            <a:off x="4831706" y="3947548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7</a:t>
            </a:r>
          </a:p>
        </p:txBody>
      </p:sp>
      <p:sp>
        <p:nvSpPr>
          <p:cNvPr id="99" name="CaixaDeTexto 98">
            <a:extLst>
              <a:ext uri="{FF2B5EF4-FFF2-40B4-BE49-F238E27FC236}">
                <a16:creationId xmlns:a16="http://schemas.microsoft.com/office/drawing/2014/main" id="{EAE41132-0245-453B-B8B1-E7969C491047}"/>
              </a:ext>
            </a:extLst>
          </p:cNvPr>
          <p:cNvSpPr txBox="1"/>
          <p:nvPr/>
        </p:nvSpPr>
        <p:spPr>
          <a:xfrm>
            <a:off x="7312994" y="3938465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20</a:t>
            </a:r>
          </a:p>
        </p:txBody>
      </p:sp>
      <p:sp>
        <p:nvSpPr>
          <p:cNvPr id="100" name="Elipse 99">
            <a:extLst>
              <a:ext uri="{FF2B5EF4-FFF2-40B4-BE49-F238E27FC236}">
                <a16:creationId xmlns:a16="http://schemas.microsoft.com/office/drawing/2014/main" id="{0C75263F-B97F-4AA5-A121-F3FF618C4449}"/>
              </a:ext>
            </a:extLst>
          </p:cNvPr>
          <p:cNvSpPr/>
          <p:nvPr/>
        </p:nvSpPr>
        <p:spPr>
          <a:xfrm>
            <a:off x="3967011" y="488638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1" name="CaixaDeTexto 100">
            <a:extLst>
              <a:ext uri="{FF2B5EF4-FFF2-40B4-BE49-F238E27FC236}">
                <a16:creationId xmlns:a16="http://schemas.microsoft.com/office/drawing/2014/main" id="{C1401618-13F5-4090-BCD0-5CE98939F1F8}"/>
              </a:ext>
            </a:extLst>
          </p:cNvPr>
          <p:cNvSpPr txBox="1"/>
          <p:nvPr/>
        </p:nvSpPr>
        <p:spPr>
          <a:xfrm>
            <a:off x="4039618" y="4914112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6</a:t>
            </a:r>
          </a:p>
        </p:txBody>
      </p:sp>
      <p:sp>
        <p:nvSpPr>
          <p:cNvPr id="102" name="Elipse 101">
            <a:extLst>
              <a:ext uri="{FF2B5EF4-FFF2-40B4-BE49-F238E27FC236}">
                <a16:creationId xmlns:a16="http://schemas.microsoft.com/office/drawing/2014/main" id="{7A8F0932-4450-42D9-A581-1311BF4E76F9}"/>
              </a:ext>
            </a:extLst>
          </p:cNvPr>
          <p:cNvSpPr/>
          <p:nvPr/>
        </p:nvSpPr>
        <p:spPr>
          <a:xfrm>
            <a:off x="6524056" y="4886547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3" name="CaixaDeTexto 102">
            <a:extLst>
              <a:ext uri="{FF2B5EF4-FFF2-40B4-BE49-F238E27FC236}">
                <a16:creationId xmlns:a16="http://schemas.microsoft.com/office/drawing/2014/main" id="{168E9A11-DE86-446B-A1D1-0EDC2462B285}"/>
              </a:ext>
            </a:extLst>
          </p:cNvPr>
          <p:cNvSpPr txBox="1"/>
          <p:nvPr/>
        </p:nvSpPr>
        <p:spPr>
          <a:xfrm>
            <a:off x="6596663" y="491427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18</a:t>
            </a:r>
          </a:p>
        </p:txBody>
      </p:sp>
      <p:sp>
        <p:nvSpPr>
          <p:cNvPr id="104" name="Elipse 103">
            <a:extLst>
              <a:ext uri="{FF2B5EF4-FFF2-40B4-BE49-F238E27FC236}">
                <a16:creationId xmlns:a16="http://schemas.microsoft.com/office/drawing/2014/main" id="{DE134500-EEF7-461A-9F0E-DF28A157FF4C}"/>
              </a:ext>
            </a:extLst>
          </p:cNvPr>
          <p:cNvSpPr/>
          <p:nvPr/>
        </p:nvSpPr>
        <p:spPr>
          <a:xfrm>
            <a:off x="7770508" y="4886547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5" name="CaixaDeTexto 104">
            <a:extLst>
              <a:ext uri="{FF2B5EF4-FFF2-40B4-BE49-F238E27FC236}">
                <a16:creationId xmlns:a16="http://schemas.microsoft.com/office/drawing/2014/main" id="{B96554A8-1286-4949-B20F-7FE72ED44429}"/>
              </a:ext>
            </a:extLst>
          </p:cNvPr>
          <p:cNvSpPr txBox="1"/>
          <p:nvPr/>
        </p:nvSpPr>
        <p:spPr>
          <a:xfrm>
            <a:off x="7843115" y="491427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25</a:t>
            </a:r>
          </a:p>
        </p:txBody>
      </p:sp>
      <p:sp>
        <p:nvSpPr>
          <p:cNvPr id="106" name="CaixaDeTexto 105">
            <a:extLst>
              <a:ext uri="{FF2B5EF4-FFF2-40B4-BE49-F238E27FC236}">
                <a16:creationId xmlns:a16="http://schemas.microsoft.com/office/drawing/2014/main" id="{9FDF69AB-AB05-479E-94B6-767C5243F178}"/>
              </a:ext>
            </a:extLst>
          </p:cNvPr>
          <p:cNvSpPr txBox="1"/>
          <p:nvPr/>
        </p:nvSpPr>
        <p:spPr>
          <a:xfrm>
            <a:off x="3564487" y="5625133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5</a:t>
            </a:r>
          </a:p>
        </p:txBody>
      </p:sp>
      <p:cxnSp>
        <p:nvCxnSpPr>
          <p:cNvPr id="107" name="Conector reto 106">
            <a:extLst>
              <a:ext uri="{FF2B5EF4-FFF2-40B4-BE49-F238E27FC236}">
                <a16:creationId xmlns:a16="http://schemas.microsoft.com/office/drawing/2014/main" id="{377FF868-CEB4-42F0-8CD5-670C50028C3B}"/>
              </a:ext>
            </a:extLst>
          </p:cNvPr>
          <p:cNvCxnSpPr>
            <a:cxnSpLocks/>
          </p:cNvCxnSpPr>
          <p:nvPr/>
        </p:nvCxnSpPr>
        <p:spPr>
          <a:xfrm flipH="1">
            <a:off x="3800178" y="5291791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 reto 108">
            <a:extLst>
              <a:ext uri="{FF2B5EF4-FFF2-40B4-BE49-F238E27FC236}">
                <a16:creationId xmlns:a16="http://schemas.microsoft.com/office/drawing/2014/main" id="{F90F36E8-0719-4430-A157-04D601304146}"/>
              </a:ext>
            </a:extLst>
          </p:cNvPr>
          <p:cNvCxnSpPr>
            <a:cxnSpLocks/>
          </p:cNvCxnSpPr>
          <p:nvPr/>
        </p:nvCxnSpPr>
        <p:spPr>
          <a:xfrm>
            <a:off x="5177010" y="4314684"/>
            <a:ext cx="179422" cy="59285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Elipse 109">
            <a:extLst>
              <a:ext uri="{FF2B5EF4-FFF2-40B4-BE49-F238E27FC236}">
                <a16:creationId xmlns:a16="http://schemas.microsoft.com/office/drawing/2014/main" id="{4BF2B28F-08D6-4BD9-8D27-B9DBF46EC271}"/>
              </a:ext>
            </a:extLst>
          </p:cNvPr>
          <p:cNvSpPr/>
          <p:nvPr/>
        </p:nvSpPr>
        <p:spPr>
          <a:xfrm>
            <a:off x="5104403" y="490810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1" name="CaixaDeTexto 110">
            <a:extLst>
              <a:ext uri="{FF2B5EF4-FFF2-40B4-BE49-F238E27FC236}">
                <a16:creationId xmlns:a16="http://schemas.microsoft.com/office/drawing/2014/main" id="{0CAA8B62-5879-49B3-8B2A-85D6C68E1E26}"/>
              </a:ext>
            </a:extLst>
          </p:cNvPr>
          <p:cNvSpPr txBox="1"/>
          <p:nvPr/>
        </p:nvSpPr>
        <p:spPr>
          <a:xfrm>
            <a:off x="5177010" y="4935836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9</a:t>
            </a:r>
          </a:p>
        </p:txBody>
      </p:sp>
      <p:sp>
        <p:nvSpPr>
          <p:cNvPr id="115" name="Elipse 114">
            <a:extLst>
              <a:ext uri="{FF2B5EF4-FFF2-40B4-BE49-F238E27FC236}">
                <a16:creationId xmlns:a16="http://schemas.microsoft.com/office/drawing/2014/main" id="{9FCD6FC1-6CAA-4767-ADF1-500398C5F6BD}"/>
              </a:ext>
            </a:extLst>
          </p:cNvPr>
          <p:cNvSpPr/>
          <p:nvPr/>
        </p:nvSpPr>
        <p:spPr>
          <a:xfrm>
            <a:off x="6097272" y="562674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6" name="CaixaDeTexto 115">
            <a:extLst>
              <a:ext uri="{FF2B5EF4-FFF2-40B4-BE49-F238E27FC236}">
                <a16:creationId xmlns:a16="http://schemas.microsoft.com/office/drawing/2014/main" id="{C542D614-2EC5-4E12-BE05-7B814355A817}"/>
              </a:ext>
            </a:extLst>
          </p:cNvPr>
          <p:cNvSpPr txBox="1"/>
          <p:nvPr/>
        </p:nvSpPr>
        <p:spPr>
          <a:xfrm>
            <a:off x="6084168" y="5642711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17</a:t>
            </a:r>
          </a:p>
        </p:txBody>
      </p:sp>
      <p:cxnSp>
        <p:nvCxnSpPr>
          <p:cNvPr id="117" name="Conector reto 116">
            <a:extLst>
              <a:ext uri="{FF2B5EF4-FFF2-40B4-BE49-F238E27FC236}">
                <a16:creationId xmlns:a16="http://schemas.microsoft.com/office/drawing/2014/main" id="{EC58E738-36F8-403F-8ABC-6196E2D33EEB}"/>
              </a:ext>
            </a:extLst>
          </p:cNvPr>
          <p:cNvCxnSpPr>
            <a:cxnSpLocks/>
          </p:cNvCxnSpPr>
          <p:nvPr/>
        </p:nvCxnSpPr>
        <p:spPr>
          <a:xfrm flipH="1">
            <a:off x="6397452" y="5309369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Elipse 117">
            <a:extLst>
              <a:ext uri="{FF2B5EF4-FFF2-40B4-BE49-F238E27FC236}">
                <a16:creationId xmlns:a16="http://schemas.microsoft.com/office/drawing/2014/main" id="{F474010A-60D0-457D-AC88-F34389F03C82}"/>
              </a:ext>
            </a:extLst>
          </p:cNvPr>
          <p:cNvSpPr/>
          <p:nvPr/>
        </p:nvSpPr>
        <p:spPr>
          <a:xfrm>
            <a:off x="6804248" y="5638369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9" name="CaixaDeTexto 118">
            <a:extLst>
              <a:ext uri="{FF2B5EF4-FFF2-40B4-BE49-F238E27FC236}">
                <a16:creationId xmlns:a16="http://schemas.microsoft.com/office/drawing/2014/main" id="{68D9BA80-5AFA-4234-B015-CC3DA67B81AC}"/>
              </a:ext>
            </a:extLst>
          </p:cNvPr>
          <p:cNvSpPr txBox="1"/>
          <p:nvPr/>
        </p:nvSpPr>
        <p:spPr>
          <a:xfrm>
            <a:off x="6837019" y="563836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19</a:t>
            </a:r>
          </a:p>
        </p:txBody>
      </p:sp>
      <p:cxnSp>
        <p:nvCxnSpPr>
          <p:cNvPr id="120" name="Conector reto 119">
            <a:extLst>
              <a:ext uri="{FF2B5EF4-FFF2-40B4-BE49-F238E27FC236}">
                <a16:creationId xmlns:a16="http://schemas.microsoft.com/office/drawing/2014/main" id="{2FD4DBCD-0383-4B0C-9A6A-7DF2C9E05DB3}"/>
              </a:ext>
            </a:extLst>
          </p:cNvPr>
          <p:cNvCxnSpPr>
            <a:cxnSpLocks/>
          </p:cNvCxnSpPr>
          <p:nvPr/>
        </p:nvCxnSpPr>
        <p:spPr>
          <a:xfrm>
            <a:off x="6870619" y="5331800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Elipse 120">
            <a:extLst>
              <a:ext uri="{FF2B5EF4-FFF2-40B4-BE49-F238E27FC236}">
                <a16:creationId xmlns:a16="http://schemas.microsoft.com/office/drawing/2014/main" id="{1493E4D5-0958-4DD5-8B91-AFE5B6B8C31E}"/>
              </a:ext>
            </a:extLst>
          </p:cNvPr>
          <p:cNvSpPr/>
          <p:nvPr/>
        </p:nvSpPr>
        <p:spPr>
          <a:xfrm>
            <a:off x="7465424" y="562674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2" name="CaixaDeTexto 121">
            <a:extLst>
              <a:ext uri="{FF2B5EF4-FFF2-40B4-BE49-F238E27FC236}">
                <a16:creationId xmlns:a16="http://schemas.microsoft.com/office/drawing/2014/main" id="{81E67B90-DDC6-428B-BCB2-99543BB24D1D}"/>
              </a:ext>
            </a:extLst>
          </p:cNvPr>
          <p:cNvSpPr txBox="1"/>
          <p:nvPr/>
        </p:nvSpPr>
        <p:spPr>
          <a:xfrm>
            <a:off x="7529913" y="5642711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23</a:t>
            </a:r>
          </a:p>
        </p:txBody>
      </p:sp>
      <p:cxnSp>
        <p:nvCxnSpPr>
          <p:cNvPr id="123" name="Conector reto 122">
            <a:extLst>
              <a:ext uri="{FF2B5EF4-FFF2-40B4-BE49-F238E27FC236}">
                <a16:creationId xmlns:a16="http://schemas.microsoft.com/office/drawing/2014/main" id="{756C3277-91DA-4EE4-9405-0CD6AB176F01}"/>
              </a:ext>
            </a:extLst>
          </p:cNvPr>
          <p:cNvCxnSpPr>
            <a:cxnSpLocks/>
            <a:stCxn id="104" idx="3"/>
          </p:cNvCxnSpPr>
          <p:nvPr/>
        </p:nvCxnSpPr>
        <p:spPr>
          <a:xfrm flipH="1">
            <a:off x="7765605" y="5255323"/>
            <a:ext cx="78720" cy="41013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Elipse 123">
            <a:extLst>
              <a:ext uri="{FF2B5EF4-FFF2-40B4-BE49-F238E27FC236}">
                <a16:creationId xmlns:a16="http://schemas.microsoft.com/office/drawing/2014/main" id="{D5F0ADCE-3839-4D2D-B6A8-FE17B7AF774B}"/>
              </a:ext>
            </a:extLst>
          </p:cNvPr>
          <p:cNvSpPr/>
          <p:nvPr/>
        </p:nvSpPr>
        <p:spPr>
          <a:xfrm>
            <a:off x="8172400" y="5638369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5" name="CaixaDeTexto 124">
            <a:extLst>
              <a:ext uri="{FF2B5EF4-FFF2-40B4-BE49-F238E27FC236}">
                <a16:creationId xmlns:a16="http://schemas.microsoft.com/office/drawing/2014/main" id="{15D03962-425E-4D47-A649-E4C5DF55FE20}"/>
              </a:ext>
            </a:extLst>
          </p:cNvPr>
          <p:cNvSpPr txBox="1"/>
          <p:nvPr/>
        </p:nvSpPr>
        <p:spPr>
          <a:xfrm>
            <a:off x="8205171" y="563836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28</a:t>
            </a:r>
          </a:p>
        </p:txBody>
      </p:sp>
      <p:cxnSp>
        <p:nvCxnSpPr>
          <p:cNvPr id="126" name="Conector reto 125">
            <a:extLst>
              <a:ext uri="{FF2B5EF4-FFF2-40B4-BE49-F238E27FC236}">
                <a16:creationId xmlns:a16="http://schemas.microsoft.com/office/drawing/2014/main" id="{C2014765-6B4A-429D-8566-A1A382E55A72}"/>
              </a:ext>
            </a:extLst>
          </p:cNvPr>
          <p:cNvCxnSpPr>
            <a:cxnSpLocks/>
          </p:cNvCxnSpPr>
          <p:nvPr/>
        </p:nvCxnSpPr>
        <p:spPr>
          <a:xfrm>
            <a:off x="8198835" y="5289183"/>
            <a:ext cx="168143" cy="35999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Elipse 126">
            <a:extLst>
              <a:ext uri="{FF2B5EF4-FFF2-40B4-BE49-F238E27FC236}">
                <a16:creationId xmlns:a16="http://schemas.microsoft.com/office/drawing/2014/main" id="{AD2BBAEE-C524-48BB-A011-2E0373D6000F}"/>
              </a:ext>
            </a:extLst>
          </p:cNvPr>
          <p:cNvSpPr/>
          <p:nvPr/>
        </p:nvSpPr>
        <p:spPr>
          <a:xfrm>
            <a:off x="5663419" y="6359757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8" name="CaixaDeTexto 127">
            <a:extLst>
              <a:ext uri="{FF2B5EF4-FFF2-40B4-BE49-F238E27FC236}">
                <a16:creationId xmlns:a16="http://schemas.microsoft.com/office/drawing/2014/main" id="{48A90501-5386-4B80-839A-2F7D06AB43D1}"/>
              </a:ext>
            </a:extLst>
          </p:cNvPr>
          <p:cNvSpPr txBox="1"/>
          <p:nvPr/>
        </p:nvSpPr>
        <p:spPr>
          <a:xfrm>
            <a:off x="5727908" y="6375726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16</a:t>
            </a:r>
          </a:p>
        </p:txBody>
      </p:sp>
      <p:cxnSp>
        <p:nvCxnSpPr>
          <p:cNvPr id="129" name="Conector reto 128">
            <a:extLst>
              <a:ext uri="{FF2B5EF4-FFF2-40B4-BE49-F238E27FC236}">
                <a16:creationId xmlns:a16="http://schemas.microsoft.com/office/drawing/2014/main" id="{425B9EE2-83A6-4906-9403-DEFE8B40C852}"/>
              </a:ext>
            </a:extLst>
          </p:cNvPr>
          <p:cNvCxnSpPr>
            <a:cxnSpLocks/>
          </p:cNvCxnSpPr>
          <p:nvPr/>
        </p:nvCxnSpPr>
        <p:spPr>
          <a:xfrm flipH="1">
            <a:off x="5910385" y="5977940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Elipse 129">
            <a:extLst>
              <a:ext uri="{FF2B5EF4-FFF2-40B4-BE49-F238E27FC236}">
                <a16:creationId xmlns:a16="http://schemas.microsoft.com/office/drawing/2014/main" id="{A441843E-D9F3-4B3A-8470-CBE64AB7A5E7}"/>
              </a:ext>
            </a:extLst>
          </p:cNvPr>
          <p:cNvSpPr/>
          <p:nvPr/>
        </p:nvSpPr>
        <p:spPr>
          <a:xfrm>
            <a:off x="6370395" y="637138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1" name="CaixaDeTexto 130">
            <a:extLst>
              <a:ext uri="{FF2B5EF4-FFF2-40B4-BE49-F238E27FC236}">
                <a16:creationId xmlns:a16="http://schemas.microsoft.com/office/drawing/2014/main" id="{29A51F1F-38AD-4C5C-BC08-6D4B729FED67}"/>
              </a:ext>
            </a:extLst>
          </p:cNvPr>
          <p:cNvSpPr txBox="1"/>
          <p:nvPr/>
        </p:nvSpPr>
        <p:spPr>
          <a:xfrm>
            <a:off x="6281889" y="6384964"/>
            <a:ext cx="8785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17,5</a:t>
            </a:r>
          </a:p>
        </p:txBody>
      </p:sp>
      <p:cxnSp>
        <p:nvCxnSpPr>
          <p:cNvPr id="132" name="Conector reto 131">
            <a:extLst>
              <a:ext uri="{FF2B5EF4-FFF2-40B4-BE49-F238E27FC236}">
                <a16:creationId xmlns:a16="http://schemas.microsoft.com/office/drawing/2014/main" id="{0D14E772-E839-48A7-A7E4-CEFB96850717}"/>
              </a:ext>
            </a:extLst>
          </p:cNvPr>
          <p:cNvCxnSpPr>
            <a:cxnSpLocks/>
          </p:cNvCxnSpPr>
          <p:nvPr/>
        </p:nvCxnSpPr>
        <p:spPr>
          <a:xfrm>
            <a:off x="6436766" y="6064815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Elipse 132">
            <a:extLst>
              <a:ext uri="{FF2B5EF4-FFF2-40B4-BE49-F238E27FC236}">
                <a16:creationId xmlns:a16="http://schemas.microsoft.com/office/drawing/2014/main" id="{076949EE-1A2A-463D-A6AE-658A5B8358A4}"/>
              </a:ext>
            </a:extLst>
          </p:cNvPr>
          <p:cNvSpPr/>
          <p:nvPr/>
        </p:nvSpPr>
        <p:spPr>
          <a:xfrm>
            <a:off x="7755129" y="6369701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4" name="CaixaDeTexto 133">
            <a:extLst>
              <a:ext uri="{FF2B5EF4-FFF2-40B4-BE49-F238E27FC236}">
                <a16:creationId xmlns:a16="http://schemas.microsoft.com/office/drawing/2014/main" id="{1D29185A-7DC4-4C9D-8B9D-353A43DD4FF8}"/>
              </a:ext>
            </a:extLst>
          </p:cNvPr>
          <p:cNvSpPr txBox="1"/>
          <p:nvPr/>
        </p:nvSpPr>
        <p:spPr>
          <a:xfrm>
            <a:off x="7819618" y="6385670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27</a:t>
            </a:r>
          </a:p>
        </p:txBody>
      </p:sp>
      <p:cxnSp>
        <p:nvCxnSpPr>
          <p:cNvPr id="135" name="Conector reto 134">
            <a:extLst>
              <a:ext uri="{FF2B5EF4-FFF2-40B4-BE49-F238E27FC236}">
                <a16:creationId xmlns:a16="http://schemas.microsoft.com/office/drawing/2014/main" id="{4CE60004-B6AC-4983-9034-BF423B8AD934}"/>
              </a:ext>
            </a:extLst>
          </p:cNvPr>
          <p:cNvCxnSpPr>
            <a:cxnSpLocks/>
          </p:cNvCxnSpPr>
          <p:nvPr/>
        </p:nvCxnSpPr>
        <p:spPr>
          <a:xfrm flipH="1">
            <a:off x="8055309" y="6052328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Elipse 135">
            <a:extLst>
              <a:ext uri="{FF2B5EF4-FFF2-40B4-BE49-F238E27FC236}">
                <a16:creationId xmlns:a16="http://schemas.microsoft.com/office/drawing/2014/main" id="{961DC952-FFE4-4729-8E2B-83622CB27DDB}"/>
              </a:ext>
            </a:extLst>
          </p:cNvPr>
          <p:cNvSpPr/>
          <p:nvPr/>
        </p:nvSpPr>
        <p:spPr>
          <a:xfrm>
            <a:off x="8462105" y="638132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7" name="CaixaDeTexto 136">
            <a:extLst>
              <a:ext uri="{FF2B5EF4-FFF2-40B4-BE49-F238E27FC236}">
                <a16:creationId xmlns:a16="http://schemas.microsoft.com/office/drawing/2014/main" id="{71D69B40-B7E9-43D3-B824-E3E7F2B9E054}"/>
              </a:ext>
            </a:extLst>
          </p:cNvPr>
          <p:cNvSpPr txBox="1"/>
          <p:nvPr/>
        </p:nvSpPr>
        <p:spPr>
          <a:xfrm>
            <a:off x="8494876" y="6381328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30</a:t>
            </a:r>
          </a:p>
        </p:txBody>
      </p:sp>
      <p:cxnSp>
        <p:nvCxnSpPr>
          <p:cNvPr id="138" name="Conector reto 137">
            <a:extLst>
              <a:ext uri="{FF2B5EF4-FFF2-40B4-BE49-F238E27FC236}">
                <a16:creationId xmlns:a16="http://schemas.microsoft.com/office/drawing/2014/main" id="{EC1C6265-7684-4D55-AE96-F54FAC2E9E7C}"/>
              </a:ext>
            </a:extLst>
          </p:cNvPr>
          <p:cNvCxnSpPr>
            <a:cxnSpLocks/>
          </p:cNvCxnSpPr>
          <p:nvPr/>
        </p:nvCxnSpPr>
        <p:spPr>
          <a:xfrm>
            <a:off x="8528476" y="6074759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Elipse 58">
            <a:extLst>
              <a:ext uri="{FF2B5EF4-FFF2-40B4-BE49-F238E27FC236}">
                <a16:creationId xmlns:a16="http://schemas.microsoft.com/office/drawing/2014/main" id="{DB64FE53-A033-4463-AF70-806EFD0DE577}"/>
              </a:ext>
            </a:extLst>
          </p:cNvPr>
          <p:cNvSpPr/>
          <p:nvPr/>
        </p:nvSpPr>
        <p:spPr>
          <a:xfrm>
            <a:off x="3072806" y="633273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1" name="CaixaDeTexto 60">
            <a:extLst>
              <a:ext uri="{FF2B5EF4-FFF2-40B4-BE49-F238E27FC236}">
                <a16:creationId xmlns:a16="http://schemas.microsoft.com/office/drawing/2014/main" id="{D0E7B3C2-D173-41D3-B119-3619CD2B4102}"/>
              </a:ext>
            </a:extLst>
          </p:cNvPr>
          <p:cNvSpPr txBox="1"/>
          <p:nvPr/>
        </p:nvSpPr>
        <p:spPr>
          <a:xfrm>
            <a:off x="3164091" y="6375726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3</a:t>
            </a:r>
          </a:p>
        </p:txBody>
      </p:sp>
      <p:cxnSp>
        <p:nvCxnSpPr>
          <p:cNvPr id="62" name="Conector reto 61">
            <a:extLst>
              <a:ext uri="{FF2B5EF4-FFF2-40B4-BE49-F238E27FC236}">
                <a16:creationId xmlns:a16="http://schemas.microsoft.com/office/drawing/2014/main" id="{B3B96D41-98CA-436E-84DB-7B8C6D6AB17A}"/>
              </a:ext>
            </a:extLst>
          </p:cNvPr>
          <p:cNvCxnSpPr>
            <a:cxnSpLocks/>
          </p:cNvCxnSpPr>
          <p:nvPr/>
        </p:nvCxnSpPr>
        <p:spPr>
          <a:xfrm flipH="1">
            <a:off x="3315909" y="5989487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Elipse 63">
            <a:extLst>
              <a:ext uri="{FF2B5EF4-FFF2-40B4-BE49-F238E27FC236}">
                <a16:creationId xmlns:a16="http://schemas.microsoft.com/office/drawing/2014/main" id="{B812A9E8-F036-47E9-828E-A5AF161E350A}"/>
              </a:ext>
            </a:extLst>
          </p:cNvPr>
          <p:cNvSpPr/>
          <p:nvPr/>
        </p:nvSpPr>
        <p:spPr>
          <a:xfrm>
            <a:off x="3778612" y="6404560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5,5</a:t>
            </a:r>
          </a:p>
        </p:txBody>
      </p:sp>
      <p:sp>
        <p:nvSpPr>
          <p:cNvPr id="65" name="CaixaDeTexto 64">
            <a:extLst>
              <a:ext uri="{FF2B5EF4-FFF2-40B4-BE49-F238E27FC236}">
                <a16:creationId xmlns:a16="http://schemas.microsoft.com/office/drawing/2014/main" id="{2A0441EC-3EF2-484A-9E13-681A3E1DEA5D}"/>
              </a:ext>
            </a:extLst>
          </p:cNvPr>
          <p:cNvSpPr txBox="1"/>
          <p:nvPr/>
        </p:nvSpPr>
        <p:spPr>
          <a:xfrm>
            <a:off x="3707904" y="6381328"/>
            <a:ext cx="621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5,5</a:t>
            </a:r>
          </a:p>
        </p:txBody>
      </p:sp>
      <p:cxnSp>
        <p:nvCxnSpPr>
          <p:cNvPr id="66" name="Conector reto 65">
            <a:extLst>
              <a:ext uri="{FF2B5EF4-FFF2-40B4-BE49-F238E27FC236}">
                <a16:creationId xmlns:a16="http://schemas.microsoft.com/office/drawing/2014/main" id="{71D4CF43-7D9F-4557-8358-DD89F4209FC4}"/>
              </a:ext>
            </a:extLst>
          </p:cNvPr>
          <p:cNvCxnSpPr>
            <a:cxnSpLocks/>
            <a:endCxn id="64" idx="0"/>
          </p:cNvCxnSpPr>
          <p:nvPr/>
        </p:nvCxnSpPr>
        <p:spPr>
          <a:xfrm>
            <a:off x="3840596" y="5989487"/>
            <a:ext cx="108883" cy="415073"/>
          </a:xfrm>
          <a:prstGeom prst="line">
            <a:avLst/>
          </a:prstGeom>
          <a:ln w="25400"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Elipse 66">
            <a:extLst>
              <a:ext uri="{FF2B5EF4-FFF2-40B4-BE49-F238E27FC236}">
                <a16:creationId xmlns:a16="http://schemas.microsoft.com/office/drawing/2014/main" id="{117BC429-DB57-437B-B56E-97CBED74490A}"/>
              </a:ext>
            </a:extLst>
          </p:cNvPr>
          <p:cNvSpPr/>
          <p:nvPr/>
        </p:nvSpPr>
        <p:spPr>
          <a:xfrm>
            <a:off x="4320758" y="5641022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8" name="CaixaDeTexto 67">
            <a:extLst>
              <a:ext uri="{FF2B5EF4-FFF2-40B4-BE49-F238E27FC236}">
                <a16:creationId xmlns:a16="http://schemas.microsoft.com/office/drawing/2014/main" id="{CAD221EB-6DBA-4708-A6FB-09E3D15D4F2D}"/>
              </a:ext>
            </a:extLst>
          </p:cNvPr>
          <p:cNvSpPr txBox="1"/>
          <p:nvPr/>
        </p:nvSpPr>
        <p:spPr>
          <a:xfrm>
            <a:off x="4238800" y="5617744"/>
            <a:ext cx="621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6,5</a:t>
            </a:r>
          </a:p>
        </p:txBody>
      </p:sp>
      <p:cxnSp>
        <p:nvCxnSpPr>
          <p:cNvPr id="69" name="Conector reto 68">
            <a:extLst>
              <a:ext uri="{FF2B5EF4-FFF2-40B4-BE49-F238E27FC236}">
                <a16:creationId xmlns:a16="http://schemas.microsoft.com/office/drawing/2014/main" id="{37B80C61-B757-4EF5-9D24-8D8DC8AFCB08}"/>
              </a:ext>
            </a:extLst>
          </p:cNvPr>
          <p:cNvCxnSpPr>
            <a:cxnSpLocks/>
          </p:cNvCxnSpPr>
          <p:nvPr/>
        </p:nvCxnSpPr>
        <p:spPr>
          <a:xfrm>
            <a:off x="4343957" y="5229200"/>
            <a:ext cx="178868" cy="463455"/>
          </a:xfrm>
          <a:prstGeom prst="line">
            <a:avLst/>
          </a:prstGeom>
          <a:ln w="25400"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Seta: em Forma de U 59">
            <a:extLst>
              <a:ext uri="{FF2B5EF4-FFF2-40B4-BE49-F238E27FC236}">
                <a16:creationId xmlns:a16="http://schemas.microsoft.com/office/drawing/2014/main" id="{F709357F-A3CA-40FC-AF7C-88FB9A380546}"/>
              </a:ext>
            </a:extLst>
          </p:cNvPr>
          <p:cNvSpPr/>
          <p:nvPr/>
        </p:nvSpPr>
        <p:spPr>
          <a:xfrm>
            <a:off x="4466714" y="3641253"/>
            <a:ext cx="1115937" cy="677007"/>
          </a:xfrm>
          <a:prstGeom prst="utur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16514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0CCEC0-E654-425A-876C-65044F260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AVL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47F306F-7CE6-4D39-8F8A-F537820FD67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9512" y="1454418"/>
            <a:ext cx="8586536" cy="4641582"/>
          </a:xfrm>
        </p:spPr>
        <p:txBody>
          <a:bodyPr/>
          <a:lstStyle/>
          <a:p>
            <a:r>
              <a:rPr lang="pt-BR" dirty="0"/>
              <a:t>Rotação dupla</a:t>
            </a:r>
            <a:endParaRPr lang="pt-BR" b="1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2"/>
            <a:endParaRPr lang="pt-BR" dirty="0"/>
          </a:p>
          <a:p>
            <a:endParaRPr lang="pt-BR" dirty="0"/>
          </a:p>
          <a:p>
            <a:pPr lvl="1"/>
            <a:endParaRPr lang="en-US" dirty="0"/>
          </a:p>
          <a:p>
            <a:pPr marL="68580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4"/>
            <a:endParaRPr lang="en-US" dirty="0"/>
          </a:p>
          <a:p>
            <a:pPr lvl="1"/>
            <a:endParaRPr lang="pt-BR" dirty="0"/>
          </a:p>
        </p:txBody>
      </p:sp>
      <p:sp>
        <p:nvSpPr>
          <p:cNvPr id="82" name="Elipse 81">
            <a:extLst>
              <a:ext uri="{FF2B5EF4-FFF2-40B4-BE49-F238E27FC236}">
                <a16:creationId xmlns:a16="http://schemas.microsoft.com/office/drawing/2014/main" id="{8F1F294B-44D1-4D5B-BF35-94C39B403588}"/>
              </a:ext>
            </a:extLst>
          </p:cNvPr>
          <p:cNvSpPr/>
          <p:nvPr/>
        </p:nvSpPr>
        <p:spPr>
          <a:xfrm>
            <a:off x="3499998" y="560916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9" name="Elipse 88">
            <a:extLst>
              <a:ext uri="{FF2B5EF4-FFF2-40B4-BE49-F238E27FC236}">
                <a16:creationId xmlns:a16="http://schemas.microsoft.com/office/drawing/2014/main" id="{58EB4E30-D2A4-4FF0-9919-C0C2962BF8B5}"/>
              </a:ext>
            </a:extLst>
          </p:cNvPr>
          <p:cNvSpPr/>
          <p:nvPr/>
        </p:nvSpPr>
        <p:spPr>
          <a:xfrm>
            <a:off x="6015966" y="323019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0" name="Elipse 89">
            <a:extLst>
              <a:ext uri="{FF2B5EF4-FFF2-40B4-BE49-F238E27FC236}">
                <a16:creationId xmlns:a16="http://schemas.microsoft.com/office/drawing/2014/main" id="{C36D064D-F3AB-484B-9561-EBDC876DF0C8}"/>
              </a:ext>
            </a:extLst>
          </p:cNvPr>
          <p:cNvSpPr/>
          <p:nvPr/>
        </p:nvSpPr>
        <p:spPr>
          <a:xfrm>
            <a:off x="4759099" y="391981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1" name="Elipse 90">
            <a:extLst>
              <a:ext uri="{FF2B5EF4-FFF2-40B4-BE49-F238E27FC236}">
                <a16:creationId xmlns:a16="http://schemas.microsoft.com/office/drawing/2014/main" id="{CE266BD2-D070-4BE2-8A4D-0392683A1E8C}"/>
              </a:ext>
            </a:extLst>
          </p:cNvPr>
          <p:cNvSpPr/>
          <p:nvPr/>
        </p:nvSpPr>
        <p:spPr>
          <a:xfrm>
            <a:off x="7281727" y="388263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cxnSp>
        <p:nvCxnSpPr>
          <p:cNvPr id="92" name="Conector reto 91">
            <a:extLst>
              <a:ext uri="{FF2B5EF4-FFF2-40B4-BE49-F238E27FC236}">
                <a16:creationId xmlns:a16="http://schemas.microsoft.com/office/drawing/2014/main" id="{4B19B9BB-593A-4B26-974C-E40D9D57EFDE}"/>
              </a:ext>
            </a:extLst>
          </p:cNvPr>
          <p:cNvCxnSpPr>
            <a:cxnSpLocks/>
          </p:cNvCxnSpPr>
          <p:nvPr/>
        </p:nvCxnSpPr>
        <p:spPr>
          <a:xfrm flipH="1">
            <a:off x="5109757" y="3486967"/>
            <a:ext cx="938940" cy="47969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to 92">
            <a:extLst>
              <a:ext uri="{FF2B5EF4-FFF2-40B4-BE49-F238E27FC236}">
                <a16:creationId xmlns:a16="http://schemas.microsoft.com/office/drawing/2014/main" id="{FA5C3660-FD34-4A1F-95F0-6E94386E002C}"/>
              </a:ext>
            </a:extLst>
          </p:cNvPr>
          <p:cNvCxnSpPr>
            <a:cxnSpLocks/>
            <a:stCxn id="91" idx="0"/>
          </p:cNvCxnSpPr>
          <p:nvPr/>
        </p:nvCxnSpPr>
        <p:spPr>
          <a:xfrm flipH="1" flipV="1">
            <a:off x="6516151" y="3536408"/>
            <a:ext cx="1017604" cy="34622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reto 93">
            <a:extLst>
              <a:ext uri="{FF2B5EF4-FFF2-40B4-BE49-F238E27FC236}">
                <a16:creationId xmlns:a16="http://schemas.microsoft.com/office/drawing/2014/main" id="{3F9EE08C-67CB-4CEA-AEF5-8B0CB074691A}"/>
              </a:ext>
            </a:extLst>
          </p:cNvPr>
          <p:cNvCxnSpPr>
            <a:cxnSpLocks/>
            <a:stCxn id="90" idx="3"/>
          </p:cNvCxnSpPr>
          <p:nvPr/>
        </p:nvCxnSpPr>
        <p:spPr>
          <a:xfrm flipH="1">
            <a:off x="4219039" y="4288592"/>
            <a:ext cx="613877" cy="59722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to 94">
            <a:extLst>
              <a:ext uri="{FF2B5EF4-FFF2-40B4-BE49-F238E27FC236}">
                <a16:creationId xmlns:a16="http://schemas.microsoft.com/office/drawing/2014/main" id="{36E2CB15-27A3-4E0E-9694-96CE0AEA2F84}"/>
              </a:ext>
            </a:extLst>
          </p:cNvPr>
          <p:cNvCxnSpPr>
            <a:cxnSpLocks/>
          </p:cNvCxnSpPr>
          <p:nvPr/>
        </p:nvCxnSpPr>
        <p:spPr>
          <a:xfrm flipH="1">
            <a:off x="6815484" y="4238308"/>
            <a:ext cx="573717" cy="64403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reto 95">
            <a:extLst>
              <a:ext uri="{FF2B5EF4-FFF2-40B4-BE49-F238E27FC236}">
                <a16:creationId xmlns:a16="http://schemas.microsoft.com/office/drawing/2014/main" id="{A94F4BB2-DF3E-4926-B7C1-B56B0CBA5E58}"/>
              </a:ext>
            </a:extLst>
          </p:cNvPr>
          <p:cNvCxnSpPr>
            <a:cxnSpLocks/>
            <a:stCxn id="104" idx="0"/>
          </p:cNvCxnSpPr>
          <p:nvPr/>
        </p:nvCxnSpPr>
        <p:spPr>
          <a:xfrm flipH="1" flipV="1">
            <a:off x="7637612" y="4238309"/>
            <a:ext cx="384924" cy="64823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CaixaDeTexto 96">
            <a:extLst>
              <a:ext uri="{FF2B5EF4-FFF2-40B4-BE49-F238E27FC236}">
                <a16:creationId xmlns:a16="http://schemas.microsoft.com/office/drawing/2014/main" id="{5AE14B3B-8147-4C6A-AC8E-BD1407FA2911}"/>
              </a:ext>
            </a:extLst>
          </p:cNvPr>
          <p:cNvSpPr txBox="1"/>
          <p:nvPr/>
        </p:nvSpPr>
        <p:spPr>
          <a:xfrm>
            <a:off x="6109848" y="3261641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15</a:t>
            </a:r>
          </a:p>
        </p:txBody>
      </p:sp>
      <p:sp>
        <p:nvSpPr>
          <p:cNvPr id="98" name="CaixaDeTexto 97">
            <a:extLst>
              <a:ext uri="{FF2B5EF4-FFF2-40B4-BE49-F238E27FC236}">
                <a16:creationId xmlns:a16="http://schemas.microsoft.com/office/drawing/2014/main" id="{E1473541-1511-4719-9289-4F3C89536648}"/>
              </a:ext>
            </a:extLst>
          </p:cNvPr>
          <p:cNvSpPr txBox="1"/>
          <p:nvPr/>
        </p:nvSpPr>
        <p:spPr>
          <a:xfrm>
            <a:off x="4831706" y="3947548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6</a:t>
            </a:r>
          </a:p>
        </p:txBody>
      </p:sp>
      <p:sp>
        <p:nvSpPr>
          <p:cNvPr id="99" name="CaixaDeTexto 98">
            <a:extLst>
              <a:ext uri="{FF2B5EF4-FFF2-40B4-BE49-F238E27FC236}">
                <a16:creationId xmlns:a16="http://schemas.microsoft.com/office/drawing/2014/main" id="{EAE41132-0245-453B-B8B1-E7969C491047}"/>
              </a:ext>
            </a:extLst>
          </p:cNvPr>
          <p:cNvSpPr txBox="1"/>
          <p:nvPr/>
        </p:nvSpPr>
        <p:spPr>
          <a:xfrm>
            <a:off x="7312994" y="3938465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20</a:t>
            </a:r>
          </a:p>
        </p:txBody>
      </p:sp>
      <p:sp>
        <p:nvSpPr>
          <p:cNvPr id="100" name="Elipse 99">
            <a:extLst>
              <a:ext uri="{FF2B5EF4-FFF2-40B4-BE49-F238E27FC236}">
                <a16:creationId xmlns:a16="http://schemas.microsoft.com/office/drawing/2014/main" id="{0C75263F-B97F-4AA5-A121-F3FF618C4449}"/>
              </a:ext>
            </a:extLst>
          </p:cNvPr>
          <p:cNvSpPr/>
          <p:nvPr/>
        </p:nvSpPr>
        <p:spPr>
          <a:xfrm>
            <a:off x="3967011" y="488638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1" name="CaixaDeTexto 100">
            <a:extLst>
              <a:ext uri="{FF2B5EF4-FFF2-40B4-BE49-F238E27FC236}">
                <a16:creationId xmlns:a16="http://schemas.microsoft.com/office/drawing/2014/main" id="{C1401618-13F5-4090-BCD0-5CE98939F1F8}"/>
              </a:ext>
            </a:extLst>
          </p:cNvPr>
          <p:cNvSpPr txBox="1"/>
          <p:nvPr/>
        </p:nvSpPr>
        <p:spPr>
          <a:xfrm>
            <a:off x="4039618" y="4914112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5</a:t>
            </a:r>
          </a:p>
        </p:txBody>
      </p:sp>
      <p:sp>
        <p:nvSpPr>
          <p:cNvPr id="102" name="Elipse 101">
            <a:extLst>
              <a:ext uri="{FF2B5EF4-FFF2-40B4-BE49-F238E27FC236}">
                <a16:creationId xmlns:a16="http://schemas.microsoft.com/office/drawing/2014/main" id="{7A8F0932-4450-42D9-A581-1311BF4E76F9}"/>
              </a:ext>
            </a:extLst>
          </p:cNvPr>
          <p:cNvSpPr/>
          <p:nvPr/>
        </p:nvSpPr>
        <p:spPr>
          <a:xfrm>
            <a:off x="6524056" y="4886547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3" name="CaixaDeTexto 102">
            <a:extLst>
              <a:ext uri="{FF2B5EF4-FFF2-40B4-BE49-F238E27FC236}">
                <a16:creationId xmlns:a16="http://schemas.microsoft.com/office/drawing/2014/main" id="{168E9A11-DE86-446B-A1D1-0EDC2462B285}"/>
              </a:ext>
            </a:extLst>
          </p:cNvPr>
          <p:cNvSpPr txBox="1"/>
          <p:nvPr/>
        </p:nvSpPr>
        <p:spPr>
          <a:xfrm>
            <a:off x="6596663" y="491427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18</a:t>
            </a:r>
          </a:p>
        </p:txBody>
      </p:sp>
      <p:sp>
        <p:nvSpPr>
          <p:cNvPr id="104" name="Elipse 103">
            <a:extLst>
              <a:ext uri="{FF2B5EF4-FFF2-40B4-BE49-F238E27FC236}">
                <a16:creationId xmlns:a16="http://schemas.microsoft.com/office/drawing/2014/main" id="{DE134500-EEF7-461A-9F0E-DF28A157FF4C}"/>
              </a:ext>
            </a:extLst>
          </p:cNvPr>
          <p:cNvSpPr/>
          <p:nvPr/>
        </p:nvSpPr>
        <p:spPr>
          <a:xfrm>
            <a:off x="7770508" y="4886547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5" name="CaixaDeTexto 104">
            <a:extLst>
              <a:ext uri="{FF2B5EF4-FFF2-40B4-BE49-F238E27FC236}">
                <a16:creationId xmlns:a16="http://schemas.microsoft.com/office/drawing/2014/main" id="{B96554A8-1286-4949-B20F-7FE72ED44429}"/>
              </a:ext>
            </a:extLst>
          </p:cNvPr>
          <p:cNvSpPr txBox="1"/>
          <p:nvPr/>
        </p:nvSpPr>
        <p:spPr>
          <a:xfrm>
            <a:off x="7843115" y="491427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25</a:t>
            </a:r>
          </a:p>
        </p:txBody>
      </p:sp>
      <p:sp>
        <p:nvSpPr>
          <p:cNvPr id="106" name="CaixaDeTexto 105">
            <a:extLst>
              <a:ext uri="{FF2B5EF4-FFF2-40B4-BE49-F238E27FC236}">
                <a16:creationId xmlns:a16="http://schemas.microsoft.com/office/drawing/2014/main" id="{9FDF69AB-AB05-479E-94B6-767C5243F178}"/>
              </a:ext>
            </a:extLst>
          </p:cNvPr>
          <p:cNvSpPr txBox="1"/>
          <p:nvPr/>
        </p:nvSpPr>
        <p:spPr>
          <a:xfrm>
            <a:off x="3564487" y="5625133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3</a:t>
            </a:r>
          </a:p>
        </p:txBody>
      </p:sp>
      <p:cxnSp>
        <p:nvCxnSpPr>
          <p:cNvPr id="107" name="Conector reto 106">
            <a:extLst>
              <a:ext uri="{FF2B5EF4-FFF2-40B4-BE49-F238E27FC236}">
                <a16:creationId xmlns:a16="http://schemas.microsoft.com/office/drawing/2014/main" id="{377FF868-CEB4-42F0-8CD5-670C50028C3B}"/>
              </a:ext>
            </a:extLst>
          </p:cNvPr>
          <p:cNvCxnSpPr>
            <a:cxnSpLocks/>
          </p:cNvCxnSpPr>
          <p:nvPr/>
        </p:nvCxnSpPr>
        <p:spPr>
          <a:xfrm flipH="1">
            <a:off x="3800178" y="5291791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 reto 108">
            <a:extLst>
              <a:ext uri="{FF2B5EF4-FFF2-40B4-BE49-F238E27FC236}">
                <a16:creationId xmlns:a16="http://schemas.microsoft.com/office/drawing/2014/main" id="{F90F36E8-0719-4430-A157-04D601304146}"/>
              </a:ext>
            </a:extLst>
          </p:cNvPr>
          <p:cNvCxnSpPr>
            <a:cxnSpLocks/>
            <a:endCxn id="70" idx="0"/>
          </p:cNvCxnSpPr>
          <p:nvPr/>
        </p:nvCxnSpPr>
        <p:spPr>
          <a:xfrm>
            <a:off x="5455183" y="5215502"/>
            <a:ext cx="178528" cy="4334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Elipse 109">
            <a:extLst>
              <a:ext uri="{FF2B5EF4-FFF2-40B4-BE49-F238E27FC236}">
                <a16:creationId xmlns:a16="http://schemas.microsoft.com/office/drawing/2014/main" id="{4BF2B28F-08D6-4BD9-8D27-B9DBF46EC271}"/>
              </a:ext>
            </a:extLst>
          </p:cNvPr>
          <p:cNvSpPr/>
          <p:nvPr/>
        </p:nvSpPr>
        <p:spPr>
          <a:xfrm>
            <a:off x="5104403" y="490810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1" name="CaixaDeTexto 110">
            <a:extLst>
              <a:ext uri="{FF2B5EF4-FFF2-40B4-BE49-F238E27FC236}">
                <a16:creationId xmlns:a16="http://schemas.microsoft.com/office/drawing/2014/main" id="{0CAA8B62-5879-49B3-8B2A-85D6C68E1E26}"/>
              </a:ext>
            </a:extLst>
          </p:cNvPr>
          <p:cNvSpPr txBox="1"/>
          <p:nvPr/>
        </p:nvSpPr>
        <p:spPr>
          <a:xfrm>
            <a:off x="5177010" y="4935836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7</a:t>
            </a:r>
          </a:p>
        </p:txBody>
      </p:sp>
      <p:sp>
        <p:nvSpPr>
          <p:cNvPr id="115" name="Elipse 114">
            <a:extLst>
              <a:ext uri="{FF2B5EF4-FFF2-40B4-BE49-F238E27FC236}">
                <a16:creationId xmlns:a16="http://schemas.microsoft.com/office/drawing/2014/main" id="{9FCD6FC1-6CAA-4767-ADF1-500398C5F6BD}"/>
              </a:ext>
            </a:extLst>
          </p:cNvPr>
          <p:cNvSpPr/>
          <p:nvPr/>
        </p:nvSpPr>
        <p:spPr>
          <a:xfrm>
            <a:off x="6097272" y="562674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6" name="CaixaDeTexto 115">
            <a:extLst>
              <a:ext uri="{FF2B5EF4-FFF2-40B4-BE49-F238E27FC236}">
                <a16:creationId xmlns:a16="http://schemas.microsoft.com/office/drawing/2014/main" id="{C542D614-2EC5-4E12-BE05-7B814355A817}"/>
              </a:ext>
            </a:extLst>
          </p:cNvPr>
          <p:cNvSpPr txBox="1"/>
          <p:nvPr/>
        </p:nvSpPr>
        <p:spPr>
          <a:xfrm>
            <a:off x="6084168" y="5642711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17</a:t>
            </a:r>
          </a:p>
        </p:txBody>
      </p:sp>
      <p:cxnSp>
        <p:nvCxnSpPr>
          <p:cNvPr id="117" name="Conector reto 116">
            <a:extLst>
              <a:ext uri="{FF2B5EF4-FFF2-40B4-BE49-F238E27FC236}">
                <a16:creationId xmlns:a16="http://schemas.microsoft.com/office/drawing/2014/main" id="{EC58E738-36F8-403F-8ABC-6196E2D33EEB}"/>
              </a:ext>
            </a:extLst>
          </p:cNvPr>
          <p:cNvCxnSpPr>
            <a:cxnSpLocks/>
          </p:cNvCxnSpPr>
          <p:nvPr/>
        </p:nvCxnSpPr>
        <p:spPr>
          <a:xfrm flipH="1">
            <a:off x="6397452" y="5309369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Elipse 117">
            <a:extLst>
              <a:ext uri="{FF2B5EF4-FFF2-40B4-BE49-F238E27FC236}">
                <a16:creationId xmlns:a16="http://schemas.microsoft.com/office/drawing/2014/main" id="{F474010A-60D0-457D-AC88-F34389F03C82}"/>
              </a:ext>
            </a:extLst>
          </p:cNvPr>
          <p:cNvSpPr/>
          <p:nvPr/>
        </p:nvSpPr>
        <p:spPr>
          <a:xfrm>
            <a:off x="6804248" y="5638369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9" name="CaixaDeTexto 118">
            <a:extLst>
              <a:ext uri="{FF2B5EF4-FFF2-40B4-BE49-F238E27FC236}">
                <a16:creationId xmlns:a16="http://schemas.microsoft.com/office/drawing/2014/main" id="{68D9BA80-5AFA-4234-B015-CC3DA67B81AC}"/>
              </a:ext>
            </a:extLst>
          </p:cNvPr>
          <p:cNvSpPr txBox="1"/>
          <p:nvPr/>
        </p:nvSpPr>
        <p:spPr>
          <a:xfrm>
            <a:off x="6837019" y="563836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19</a:t>
            </a:r>
          </a:p>
        </p:txBody>
      </p:sp>
      <p:cxnSp>
        <p:nvCxnSpPr>
          <p:cNvPr id="120" name="Conector reto 119">
            <a:extLst>
              <a:ext uri="{FF2B5EF4-FFF2-40B4-BE49-F238E27FC236}">
                <a16:creationId xmlns:a16="http://schemas.microsoft.com/office/drawing/2014/main" id="{2FD4DBCD-0383-4B0C-9A6A-7DF2C9E05DB3}"/>
              </a:ext>
            </a:extLst>
          </p:cNvPr>
          <p:cNvCxnSpPr>
            <a:cxnSpLocks/>
          </p:cNvCxnSpPr>
          <p:nvPr/>
        </p:nvCxnSpPr>
        <p:spPr>
          <a:xfrm>
            <a:off x="6870619" y="5331800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Elipse 120">
            <a:extLst>
              <a:ext uri="{FF2B5EF4-FFF2-40B4-BE49-F238E27FC236}">
                <a16:creationId xmlns:a16="http://schemas.microsoft.com/office/drawing/2014/main" id="{1493E4D5-0958-4DD5-8B91-AFE5B6B8C31E}"/>
              </a:ext>
            </a:extLst>
          </p:cNvPr>
          <p:cNvSpPr/>
          <p:nvPr/>
        </p:nvSpPr>
        <p:spPr>
          <a:xfrm>
            <a:off x="7465424" y="562674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2" name="CaixaDeTexto 121">
            <a:extLst>
              <a:ext uri="{FF2B5EF4-FFF2-40B4-BE49-F238E27FC236}">
                <a16:creationId xmlns:a16="http://schemas.microsoft.com/office/drawing/2014/main" id="{81E67B90-DDC6-428B-BCB2-99543BB24D1D}"/>
              </a:ext>
            </a:extLst>
          </p:cNvPr>
          <p:cNvSpPr txBox="1"/>
          <p:nvPr/>
        </p:nvSpPr>
        <p:spPr>
          <a:xfrm>
            <a:off x="7529913" y="5642711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23</a:t>
            </a:r>
          </a:p>
        </p:txBody>
      </p:sp>
      <p:cxnSp>
        <p:nvCxnSpPr>
          <p:cNvPr id="123" name="Conector reto 122">
            <a:extLst>
              <a:ext uri="{FF2B5EF4-FFF2-40B4-BE49-F238E27FC236}">
                <a16:creationId xmlns:a16="http://schemas.microsoft.com/office/drawing/2014/main" id="{756C3277-91DA-4EE4-9405-0CD6AB176F01}"/>
              </a:ext>
            </a:extLst>
          </p:cNvPr>
          <p:cNvCxnSpPr>
            <a:cxnSpLocks/>
            <a:stCxn id="104" idx="3"/>
          </p:cNvCxnSpPr>
          <p:nvPr/>
        </p:nvCxnSpPr>
        <p:spPr>
          <a:xfrm flipH="1">
            <a:off x="7765605" y="5255323"/>
            <a:ext cx="78720" cy="41013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Elipse 123">
            <a:extLst>
              <a:ext uri="{FF2B5EF4-FFF2-40B4-BE49-F238E27FC236}">
                <a16:creationId xmlns:a16="http://schemas.microsoft.com/office/drawing/2014/main" id="{D5F0ADCE-3839-4D2D-B6A8-FE17B7AF774B}"/>
              </a:ext>
            </a:extLst>
          </p:cNvPr>
          <p:cNvSpPr/>
          <p:nvPr/>
        </p:nvSpPr>
        <p:spPr>
          <a:xfrm>
            <a:off x="8172400" y="5638369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5" name="CaixaDeTexto 124">
            <a:extLst>
              <a:ext uri="{FF2B5EF4-FFF2-40B4-BE49-F238E27FC236}">
                <a16:creationId xmlns:a16="http://schemas.microsoft.com/office/drawing/2014/main" id="{15D03962-425E-4D47-A649-E4C5DF55FE20}"/>
              </a:ext>
            </a:extLst>
          </p:cNvPr>
          <p:cNvSpPr txBox="1"/>
          <p:nvPr/>
        </p:nvSpPr>
        <p:spPr>
          <a:xfrm>
            <a:off x="8205171" y="5638369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28</a:t>
            </a:r>
          </a:p>
        </p:txBody>
      </p:sp>
      <p:cxnSp>
        <p:nvCxnSpPr>
          <p:cNvPr id="126" name="Conector reto 125">
            <a:extLst>
              <a:ext uri="{FF2B5EF4-FFF2-40B4-BE49-F238E27FC236}">
                <a16:creationId xmlns:a16="http://schemas.microsoft.com/office/drawing/2014/main" id="{C2014765-6B4A-429D-8566-A1A382E55A72}"/>
              </a:ext>
            </a:extLst>
          </p:cNvPr>
          <p:cNvCxnSpPr>
            <a:cxnSpLocks/>
          </p:cNvCxnSpPr>
          <p:nvPr/>
        </p:nvCxnSpPr>
        <p:spPr>
          <a:xfrm>
            <a:off x="8198835" y="5289183"/>
            <a:ext cx="168143" cy="35999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Elipse 126">
            <a:extLst>
              <a:ext uri="{FF2B5EF4-FFF2-40B4-BE49-F238E27FC236}">
                <a16:creationId xmlns:a16="http://schemas.microsoft.com/office/drawing/2014/main" id="{AD2BBAEE-C524-48BB-A011-2E0373D6000F}"/>
              </a:ext>
            </a:extLst>
          </p:cNvPr>
          <p:cNvSpPr/>
          <p:nvPr/>
        </p:nvSpPr>
        <p:spPr>
          <a:xfrm>
            <a:off x="5663419" y="6359757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8" name="CaixaDeTexto 127">
            <a:extLst>
              <a:ext uri="{FF2B5EF4-FFF2-40B4-BE49-F238E27FC236}">
                <a16:creationId xmlns:a16="http://schemas.microsoft.com/office/drawing/2014/main" id="{48A90501-5386-4B80-839A-2F7D06AB43D1}"/>
              </a:ext>
            </a:extLst>
          </p:cNvPr>
          <p:cNvSpPr txBox="1"/>
          <p:nvPr/>
        </p:nvSpPr>
        <p:spPr>
          <a:xfrm>
            <a:off x="5727908" y="6375726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16</a:t>
            </a:r>
          </a:p>
        </p:txBody>
      </p:sp>
      <p:cxnSp>
        <p:nvCxnSpPr>
          <p:cNvPr id="129" name="Conector reto 128">
            <a:extLst>
              <a:ext uri="{FF2B5EF4-FFF2-40B4-BE49-F238E27FC236}">
                <a16:creationId xmlns:a16="http://schemas.microsoft.com/office/drawing/2014/main" id="{425B9EE2-83A6-4906-9403-DEFE8B40C852}"/>
              </a:ext>
            </a:extLst>
          </p:cNvPr>
          <p:cNvCxnSpPr>
            <a:cxnSpLocks/>
          </p:cNvCxnSpPr>
          <p:nvPr/>
        </p:nvCxnSpPr>
        <p:spPr>
          <a:xfrm flipH="1">
            <a:off x="5910385" y="5977940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Elipse 129">
            <a:extLst>
              <a:ext uri="{FF2B5EF4-FFF2-40B4-BE49-F238E27FC236}">
                <a16:creationId xmlns:a16="http://schemas.microsoft.com/office/drawing/2014/main" id="{A441843E-D9F3-4B3A-8470-CBE64AB7A5E7}"/>
              </a:ext>
            </a:extLst>
          </p:cNvPr>
          <p:cNvSpPr/>
          <p:nvPr/>
        </p:nvSpPr>
        <p:spPr>
          <a:xfrm>
            <a:off x="6370395" y="637138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1" name="CaixaDeTexto 130">
            <a:extLst>
              <a:ext uri="{FF2B5EF4-FFF2-40B4-BE49-F238E27FC236}">
                <a16:creationId xmlns:a16="http://schemas.microsoft.com/office/drawing/2014/main" id="{29A51F1F-38AD-4C5C-BC08-6D4B729FED67}"/>
              </a:ext>
            </a:extLst>
          </p:cNvPr>
          <p:cNvSpPr txBox="1"/>
          <p:nvPr/>
        </p:nvSpPr>
        <p:spPr>
          <a:xfrm>
            <a:off x="6281889" y="6384964"/>
            <a:ext cx="8785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17,5</a:t>
            </a:r>
          </a:p>
        </p:txBody>
      </p:sp>
      <p:cxnSp>
        <p:nvCxnSpPr>
          <p:cNvPr id="132" name="Conector reto 131">
            <a:extLst>
              <a:ext uri="{FF2B5EF4-FFF2-40B4-BE49-F238E27FC236}">
                <a16:creationId xmlns:a16="http://schemas.microsoft.com/office/drawing/2014/main" id="{0D14E772-E839-48A7-A7E4-CEFB96850717}"/>
              </a:ext>
            </a:extLst>
          </p:cNvPr>
          <p:cNvCxnSpPr>
            <a:cxnSpLocks/>
          </p:cNvCxnSpPr>
          <p:nvPr/>
        </p:nvCxnSpPr>
        <p:spPr>
          <a:xfrm>
            <a:off x="6436766" y="6064815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Elipse 132">
            <a:extLst>
              <a:ext uri="{FF2B5EF4-FFF2-40B4-BE49-F238E27FC236}">
                <a16:creationId xmlns:a16="http://schemas.microsoft.com/office/drawing/2014/main" id="{076949EE-1A2A-463D-A6AE-658A5B8358A4}"/>
              </a:ext>
            </a:extLst>
          </p:cNvPr>
          <p:cNvSpPr/>
          <p:nvPr/>
        </p:nvSpPr>
        <p:spPr>
          <a:xfrm>
            <a:off x="7755129" y="6369701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4" name="CaixaDeTexto 133">
            <a:extLst>
              <a:ext uri="{FF2B5EF4-FFF2-40B4-BE49-F238E27FC236}">
                <a16:creationId xmlns:a16="http://schemas.microsoft.com/office/drawing/2014/main" id="{1D29185A-7DC4-4C9D-8B9D-353A43DD4FF8}"/>
              </a:ext>
            </a:extLst>
          </p:cNvPr>
          <p:cNvSpPr txBox="1"/>
          <p:nvPr/>
        </p:nvSpPr>
        <p:spPr>
          <a:xfrm>
            <a:off x="7819618" y="6385670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27</a:t>
            </a:r>
          </a:p>
        </p:txBody>
      </p:sp>
      <p:cxnSp>
        <p:nvCxnSpPr>
          <p:cNvPr id="135" name="Conector reto 134">
            <a:extLst>
              <a:ext uri="{FF2B5EF4-FFF2-40B4-BE49-F238E27FC236}">
                <a16:creationId xmlns:a16="http://schemas.microsoft.com/office/drawing/2014/main" id="{4CE60004-B6AC-4983-9034-BF423B8AD934}"/>
              </a:ext>
            </a:extLst>
          </p:cNvPr>
          <p:cNvCxnSpPr>
            <a:cxnSpLocks/>
          </p:cNvCxnSpPr>
          <p:nvPr/>
        </p:nvCxnSpPr>
        <p:spPr>
          <a:xfrm flipH="1">
            <a:off x="8055309" y="6052328"/>
            <a:ext cx="291794" cy="3560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Elipse 135">
            <a:extLst>
              <a:ext uri="{FF2B5EF4-FFF2-40B4-BE49-F238E27FC236}">
                <a16:creationId xmlns:a16="http://schemas.microsoft.com/office/drawing/2014/main" id="{961DC952-FFE4-4729-8E2B-83622CB27DDB}"/>
              </a:ext>
            </a:extLst>
          </p:cNvPr>
          <p:cNvSpPr/>
          <p:nvPr/>
        </p:nvSpPr>
        <p:spPr>
          <a:xfrm>
            <a:off x="8462105" y="638132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7" name="CaixaDeTexto 136">
            <a:extLst>
              <a:ext uri="{FF2B5EF4-FFF2-40B4-BE49-F238E27FC236}">
                <a16:creationId xmlns:a16="http://schemas.microsoft.com/office/drawing/2014/main" id="{71D69B40-B7E9-43D3-B824-E3E7F2B9E054}"/>
              </a:ext>
            </a:extLst>
          </p:cNvPr>
          <p:cNvSpPr txBox="1"/>
          <p:nvPr/>
        </p:nvSpPr>
        <p:spPr>
          <a:xfrm>
            <a:off x="8494876" y="6381328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30</a:t>
            </a:r>
          </a:p>
        </p:txBody>
      </p:sp>
      <p:cxnSp>
        <p:nvCxnSpPr>
          <p:cNvPr id="138" name="Conector reto 137">
            <a:extLst>
              <a:ext uri="{FF2B5EF4-FFF2-40B4-BE49-F238E27FC236}">
                <a16:creationId xmlns:a16="http://schemas.microsoft.com/office/drawing/2014/main" id="{EC1C6265-7684-4D55-AE96-F54FAC2E9E7C}"/>
              </a:ext>
            </a:extLst>
          </p:cNvPr>
          <p:cNvCxnSpPr>
            <a:cxnSpLocks/>
          </p:cNvCxnSpPr>
          <p:nvPr/>
        </p:nvCxnSpPr>
        <p:spPr>
          <a:xfrm>
            <a:off x="8528476" y="6074759"/>
            <a:ext cx="128207" cy="3173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Elipse 63">
            <a:extLst>
              <a:ext uri="{FF2B5EF4-FFF2-40B4-BE49-F238E27FC236}">
                <a16:creationId xmlns:a16="http://schemas.microsoft.com/office/drawing/2014/main" id="{B812A9E8-F036-47E9-828E-A5AF161E350A}"/>
              </a:ext>
            </a:extLst>
          </p:cNvPr>
          <p:cNvSpPr/>
          <p:nvPr/>
        </p:nvSpPr>
        <p:spPr>
          <a:xfrm>
            <a:off x="4283057" y="5676554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5,5</a:t>
            </a:r>
          </a:p>
        </p:txBody>
      </p:sp>
      <p:sp>
        <p:nvSpPr>
          <p:cNvPr id="65" name="CaixaDeTexto 64">
            <a:extLst>
              <a:ext uri="{FF2B5EF4-FFF2-40B4-BE49-F238E27FC236}">
                <a16:creationId xmlns:a16="http://schemas.microsoft.com/office/drawing/2014/main" id="{2A0441EC-3EF2-484A-9E13-681A3E1DEA5D}"/>
              </a:ext>
            </a:extLst>
          </p:cNvPr>
          <p:cNvSpPr txBox="1"/>
          <p:nvPr/>
        </p:nvSpPr>
        <p:spPr>
          <a:xfrm>
            <a:off x="4212349" y="5653322"/>
            <a:ext cx="621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5,5</a:t>
            </a:r>
          </a:p>
        </p:txBody>
      </p:sp>
      <p:cxnSp>
        <p:nvCxnSpPr>
          <p:cNvPr id="66" name="Conector reto 65">
            <a:extLst>
              <a:ext uri="{FF2B5EF4-FFF2-40B4-BE49-F238E27FC236}">
                <a16:creationId xmlns:a16="http://schemas.microsoft.com/office/drawing/2014/main" id="{71D4CF43-7D9F-4557-8358-DD89F4209FC4}"/>
              </a:ext>
            </a:extLst>
          </p:cNvPr>
          <p:cNvCxnSpPr>
            <a:cxnSpLocks/>
            <a:endCxn id="64" idx="0"/>
          </p:cNvCxnSpPr>
          <p:nvPr/>
        </p:nvCxnSpPr>
        <p:spPr>
          <a:xfrm>
            <a:off x="4345041" y="5261481"/>
            <a:ext cx="108883" cy="415073"/>
          </a:xfrm>
          <a:prstGeom prst="line">
            <a:avLst/>
          </a:prstGeom>
          <a:ln w="25400"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Elipse 66">
            <a:extLst>
              <a:ext uri="{FF2B5EF4-FFF2-40B4-BE49-F238E27FC236}">
                <a16:creationId xmlns:a16="http://schemas.microsoft.com/office/drawing/2014/main" id="{117BC429-DB57-437B-B56E-97CBED74490A}"/>
              </a:ext>
            </a:extLst>
          </p:cNvPr>
          <p:cNvSpPr/>
          <p:nvPr/>
        </p:nvSpPr>
        <p:spPr>
          <a:xfrm>
            <a:off x="4850889" y="5681768"/>
            <a:ext cx="341733" cy="321633"/>
          </a:xfrm>
          <a:prstGeom prst="ellipse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8" name="CaixaDeTexto 67">
            <a:extLst>
              <a:ext uri="{FF2B5EF4-FFF2-40B4-BE49-F238E27FC236}">
                <a16:creationId xmlns:a16="http://schemas.microsoft.com/office/drawing/2014/main" id="{CAD221EB-6DBA-4708-A6FB-09E3D15D4F2D}"/>
              </a:ext>
            </a:extLst>
          </p:cNvPr>
          <p:cNvSpPr txBox="1"/>
          <p:nvPr/>
        </p:nvSpPr>
        <p:spPr>
          <a:xfrm>
            <a:off x="4768931" y="5658490"/>
            <a:ext cx="621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6,5</a:t>
            </a:r>
          </a:p>
        </p:txBody>
      </p:sp>
      <p:cxnSp>
        <p:nvCxnSpPr>
          <p:cNvPr id="69" name="Conector reto 68">
            <a:extLst>
              <a:ext uri="{FF2B5EF4-FFF2-40B4-BE49-F238E27FC236}">
                <a16:creationId xmlns:a16="http://schemas.microsoft.com/office/drawing/2014/main" id="{37B80C61-B757-4EF5-9D24-8D8DC8AFCB08}"/>
              </a:ext>
            </a:extLst>
          </p:cNvPr>
          <p:cNvCxnSpPr>
            <a:cxnSpLocks/>
          </p:cNvCxnSpPr>
          <p:nvPr/>
        </p:nvCxnSpPr>
        <p:spPr>
          <a:xfrm flipH="1">
            <a:off x="5093874" y="5316836"/>
            <a:ext cx="138224" cy="403870"/>
          </a:xfrm>
          <a:prstGeom prst="line">
            <a:avLst/>
          </a:prstGeom>
          <a:ln w="25400"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Elipse 62">
            <a:extLst>
              <a:ext uri="{FF2B5EF4-FFF2-40B4-BE49-F238E27FC236}">
                <a16:creationId xmlns:a16="http://schemas.microsoft.com/office/drawing/2014/main" id="{446F61B5-2B36-469E-9B4C-2F786DB586BD}"/>
              </a:ext>
            </a:extLst>
          </p:cNvPr>
          <p:cNvSpPr/>
          <p:nvPr/>
        </p:nvSpPr>
        <p:spPr>
          <a:xfrm>
            <a:off x="5327377" y="5621195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0" name="CaixaDeTexto 69">
            <a:extLst>
              <a:ext uri="{FF2B5EF4-FFF2-40B4-BE49-F238E27FC236}">
                <a16:creationId xmlns:a16="http://schemas.microsoft.com/office/drawing/2014/main" id="{ECF05BE5-3F01-4238-A544-0A400395A2B4}"/>
              </a:ext>
            </a:extLst>
          </p:cNvPr>
          <p:cNvSpPr txBox="1"/>
          <p:nvPr/>
        </p:nvSpPr>
        <p:spPr>
          <a:xfrm>
            <a:off x="5399984" y="5648927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9</a:t>
            </a:r>
          </a:p>
        </p:txBody>
      </p:sp>
      <p:cxnSp>
        <p:nvCxnSpPr>
          <p:cNvPr id="71" name="Conector reto 70">
            <a:extLst>
              <a:ext uri="{FF2B5EF4-FFF2-40B4-BE49-F238E27FC236}">
                <a16:creationId xmlns:a16="http://schemas.microsoft.com/office/drawing/2014/main" id="{0D358503-F3EE-4E5E-86DB-690F8F4009B6}"/>
              </a:ext>
            </a:extLst>
          </p:cNvPr>
          <p:cNvCxnSpPr>
            <a:cxnSpLocks/>
            <a:endCxn id="110" idx="0"/>
          </p:cNvCxnSpPr>
          <p:nvPr/>
        </p:nvCxnSpPr>
        <p:spPr>
          <a:xfrm>
            <a:off x="5087295" y="4322161"/>
            <a:ext cx="269136" cy="58594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877470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/>
              <a:t>Implemente uma árvore de pesquisa binária com as funcionalidades apresentadas nesta aula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Modifique sua implementação para que sua Árvore seja uma Árvore AVL</a:t>
            </a:r>
          </a:p>
          <a:p>
            <a:pPr marL="514350" indent="-514350">
              <a:buFont typeface="+mj-lt"/>
              <a:buAutoNum type="arabicPeriod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695938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Introduction to Algorithms: A Creative Approach, Udi Manber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Introduction to Algorithms, Third Edition, Thomas H. </a:t>
            </a:r>
            <a:r>
              <a:rPr lang="en-US" dirty="0" err="1"/>
              <a:t>Cormen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Slides: </a:t>
            </a:r>
            <a:r>
              <a:rPr lang="it-IT" dirty="0"/>
              <a:t>Profª Roseli Ap. Francelin Romero, USP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12466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paranormaloldpueblo.com/wp-content/uploads/2011/10/QuestionMar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772816"/>
            <a:ext cx="3714750" cy="293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9776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de Pesquisa Binária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/>
          </a:bodyPr>
          <a:lstStyle/>
          <a:p>
            <a:r>
              <a:rPr lang="pt-BR" dirty="0"/>
              <a:t>Exemplo: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 lvl="1"/>
            <a:r>
              <a:rPr lang="pt-BR" dirty="0"/>
              <a:t>Percurso em-ordem imprime os elementos da árvore em uma sequência ordenada de forma crescente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25A72EB4-294E-4D66-87F8-89D17DBEC596}"/>
              </a:ext>
            </a:extLst>
          </p:cNvPr>
          <p:cNvSpPr/>
          <p:nvPr/>
        </p:nvSpPr>
        <p:spPr>
          <a:xfrm>
            <a:off x="3747181" y="263691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D7A150EF-A9AE-4F82-9305-84406383709A}"/>
              </a:ext>
            </a:extLst>
          </p:cNvPr>
          <p:cNvSpPr txBox="1"/>
          <p:nvPr/>
        </p:nvSpPr>
        <p:spPr>
          <a:xfrm>
            <a:off x="3858465" y="2693628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5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A4B054A4-498C-4969-92E2-58494518A8EF}"/>
              </a:ext>
            </a:extLst>
          </p:cNvPr>
          <p:cNvSpPr/>
          <p:nvPr/>
        </p:nvSpPr>
        <p:spPr>
          <a:xfrm>
            <a:off x="3099109" y="332653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DBE99DA5-96C4-4B58-B7CF-3C5DFDB7C913}"/>
              </a:ext>
            </a:extLst>
          </p:cNvPr>
          <p:cNvSpPr txBox="1"/>
          <p:nvPr/>
        </p:nvSpPr>
        <p:spPr>
          <a:xfrm>
            <a:off x="3210393" y="3383248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3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A8953F5B-E75F-4F93-A647-C9E56BDF26D3}"/>
              </a:ext>
            </a:extLst>
          </p:cNvPr>
          <p:cNvSpPr/>
          <p:nvPr/>
        </p:nvSpPr>
        <p:spPr>
          <a:xfrm>
            <a:off x="4382669" y="328935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1204EB6F-0767-405A-ABC3-881214471952}"/>
              </a:ext>
            </a:extLst>
          </p:cNvPr>
          <p:cNvSpPr txBox="1"/>
          <p:nvPr/>
        </p:nvSpPr>
        <p:spPr>
          <a:xfrm>
            <a:off x="4493953" y="3346068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7</a:t>
            </a: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B7C00238-CB69-4CB4-951C-E690CB2CAD2F}"/>
              </a:ext>
            </a:extLst>
          </p:cNvPr>
          <p:cNvSpPr/>
          <p:nvPr/>
        </p:nvSpPr>
        <p:spPr>
          <a:xfrm>
            <a:off x="2411760" y="417310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886222E6-E3B5-4D16-9B0A-621C037927E7}"/>
              </a:ext>
            </a:extLst>
          </p:cNvPr>
          <p:cNvSpPr txBox="1"/>
          <p:nvPr/>
        </p:nvSpPr>
        <p:spPr>
          <a:xfrm>
            <a:off x="2523044" y="4229824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</a:t>
            </a: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EF04C480-25A9-4A25-ACDE-9EDD23EC4516}"/>
              </a:ext>
            </a:extLst>
          </p:cNvPr>
          <p:cNvSpPr/>
          <p:nvPr/>
        </p:nvSpPr>
        <p:spPr>
          <a:xfrm>
            <a:off x="3649186" y="414833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193D8238-7E34-4D73-B3CF-2AC8728CA589}"/>
              </a:ext>
            </a:extLst>
          </p:cNvPr>
          <p:cNvSpPr txBox="1"/>
          <p:nvPr/>
        </p:nvSpPr>
        <p:spPr>
          <a:xfrm>
            <a:off x="3760470" y="4205046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4</a:t>
            </a:r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D238402D-2A96-48F0-AB3C-F2811E1E4DE1}"/>
              </a:ext>
            </a:extLst>
          </p:cNvPr>
          <p:cNvSpPr/>
          <p:nvPr/>
        </p:nvSpPr>
        <p:spPr>
          <a:xfrm>
            <a:off x="5082601" y="418101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F2ACE6BE-9278-4BCD-8C0B-1C92BB02AF09}"/>
              </a:ext>
            </a:extLst>
          </p:cNvPr>
          <p:cNvSpPr txBox="1"/>
          <p:nvPr/>
        </p:nvSpPr>
        <p:spPr>
          <a:xfrm>
            <a:off x="5193885" y="4237734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9</a:t>
            </a:r>
          </a:p>
        </p:txBody>
      </p: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589431B0-77A6-4022-AB8B-E7F72C6BE720}"/>
              </a:ext>
            </a:extLst>
          </p:cNvPr>
          <p:cNvCxnSpPr>
            <a:cxnSpLocks/>
          </p:cNvCxnSpPr>
          <p:nvPr/>
        </p:nvCxnSpPr>
        <p:spPr>
          <a:xfrm flipH="1">
            <a:off x="3449766" y="3016558"/>
            <a:ext cx="381157" cy="35681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id="{FE245F0B-C30E-42AB-8FEC-FA393EA21AFB}"/>
              </a:ext>
            </a:extLst>
          </p:cNvPr>
          <p:cNvCxnSpPr>
            <a:cxnSpLocks/>
          </p:cNvCxnSpPr>
          <p:nvPr/>
        </p:nvCxnSpPr>
        <p:spPr>
          <a:xfrm flipH="1">
            <a:off x="2650248" y="3706178"/>
            <a:ext cx="532603" cy="46735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9C17D0CB-8147-4A2E-A917-C8A4D37E5618}"/>
              </a:ext>
            </a:extLst>
          </p:cNvPr>
          <p:cNvCxnSpPr>
            <a:cxnSpLocks/>
          </p:cNvCxnSpPr>
          <p:nvPr/>
        </p:nvCxnSpPr>
        <p:spPr>
          <a:xfrm flipH="1" flipV="1">
            <a:off x="3538572" y="3683837"/>
            <a:ext cx="349102" cy="46491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to 26">
            <a:extLst>
              <a:ext uri="{FF2B5EF4-FFF2-40B4-BE49-F238E27FC236}">
                <a16:creationId xmlns:a16="http://schemas.microsoft.com/office/drawing/2014/main" id="{21218E58-B9AA-4B36-89EE-01CB3B740E43}"/>
              </a:ext>
            </a:extLst>
          </p:cNvPr>
          <p:cNvCxnSpPr>
            <a:cxnSpLocks/>
          </p:cNvCxnSpPr>
          <p:nvPr/>
        </p:nvCxnSpPr>
        <p:spPr>
          <a:xfrm flipH="1" flipV="1">
            <a:off x="4186644" y="2994217"/>
            <a:ext cx="362008" cy="30123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>
            <a:extLst>
              <a:ext uri="{FF2B5EF4-FFF2-40B4-BE49-F238E27FC236}">
                <a16:creationId xmlns:a16="http://schemas.microsoft.com/office/drawing/2014/main" id="{A1526678-ADA0-42F7-B7E4-BC72615869D5}"/>
              </a:ext>
            </a:extLst>
          </p:cNvPr>
          <p:cNvCxnSpPr>
            <a:cxnSpLocks/>
          </p:cNvCxnSpPr>
          <p:nvPr/>
        </p:nvCxnSpPr>
        <p:spPr>
          <a:xfrm flipH="1" flipV="1">
            <a:off x="4822132" y="3646657"/>
            <a:ext cx="498957" cy="5347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881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B9D6E0-7F31-4BAA-A7E0-B48AE6B79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de Pesquisa Binária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E0C261C-242C-46C5-83F0-E64C0BDC0F4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lnSpcReduction="10000"/>
          </a:bodyPr>
          <a:lstStyle/>
          <a:p>
            <a:r>
              <a:rPr lang="pt-BR" dirty="0"/>
              <a:t>Consulta</a:t>
            </a:r>
          </a:p>
          <a:p>
            <a:pPr lvl="1"/>
            <a:r>
              <a:rPr lang="pt-BR" dirty="0"/>
              <a:t>Procura por um determinado elemento na árvore</a:t>
            </a:r>
          </a:p>
          <a:p>
            <a:pPr lvl="1"/>
            <a:r>
              <a:rPr lang="pt-BR" dirty="0"/>
              <a:t>Variações</a:t>
            </a:r>
          </a:p>
          <a:p>
            <a:pPr lvl="2"/>
            <a:r>
              <a:rPr lang="pt-BR" dirty="0"/>
              <a:t>Busca por máximo, mínimo, antecessor e sucessor</a:t>
            </a:r>
          </a:p>
          <a:p>
            <a:pPr lvl="2"/>
            <a:r>
              <a:rPr lang="pt-BR" dirty="0"/>
              <a:t>Todas ocorrem com complexidade proporcional à altura da árvore</a:t>
            </a:r>
          </a:p>
          <a:p>
            <a:pPr lvl="1"/>
            <a:r>
              <a:rPr lang="pt-BR" dirty="0"/>
              <a:t>Caso elemento da </a:t>
            </a:r>
            <a:r>
              <a:rPr lang="pt-BR" dirty="0" err="1"/>
              <a:t>raíz</a:t>
            </a:r>
            <a:r>
              <a:rPr lang="pt-BR" dirty="0"/>
              <a:t> seja maior que o elemento buscado</a:t>
            </a:r>
          </a:p>
          <a:p>
            <a:pPr lvl="2"/>
            <a:r>
              <a:rPr lang="pt-BR" dirty="0"/>
              <a:t>Busca na </a:t>
            </a:r>
            <a:r>
              <a:rPr lang="pt-BR" dirty="0" err="1"/>
              <a:t>subarvore</a:t>
            </a:r>
            <a:r>
              <a:rPr lang="pt-BR" dirty="0"/>
              <a:t> à esquerda</a:t>
            </a:r>
          </a:p>
          <a:p>
            <a:pPr lvl="1"/>
            <a:r>
              <a:rPr lang="pt-BR" dirty="0"/>
              <a:t>Caso elemento da </a:t>
            </a:r>
            <a:r>
              <a:rPr lang="pt-BR" dirty="0" err="1"/>
              <a:t>raíz</a:t>
            </a:r>
            <a:r>
              <a:rPr lang="pt-BR" dirty="0"/>
              <a:t> seja menor que o elemento buscado</a:t>
            </a:r>
          </a:p>
          <a:p>
            <a:pPr lvl="2"/>
            <a:r>
              <a:rPr lang="pt-BR" dirty="0"/>
              <a:t>Busca na </a:t>
            </a:r>
            <a:r>
              <a:rPr lang="pt-BR" dirty="0" err="1"/>
              <a:t>subarvore</a:t>
            </a:r>
            <a:r>
              <a:rPr lang="pt-BR" dirty="0"/>
              <a:t> à direita</a:t>
            </a:r>
          </a:p>
          <a:p>
            <a:pPr lvl="1"/>
            <a:endParaRPr lang="pt-BR" dirty="0"/>
          </a:p>
          <a:p>
            <a:pPr lvl="2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035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B9D6E0-7F31-4BAA-A7E0-B48AE6B79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de Pesquisa Binária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E0C261C-242C-46C5-83F0-E64C0BDC0F4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r>
              <a:rPr lang="pt-BR" dirty="0"/>
              <a:t>Consulta</a:t>
            </a:r>
          </a:p>
          <a:p>
            <a:pPr lvl="1"/>
            <a:r>
              <a:rPr lang="pt-BR" dirty="0"/>
              <a:t>Busca se encerra quando</a:t>
            </a:r>
          </a:p>
          <a:p>
            <a:pPr lvl="2"/>
            <a:r>
              <a:rPr lang="pt-BR" dirty="0"/>
              <a:t>Árvore vazia for visitada </a:t>
            </a:r>
          </a:p>
          <a:p>
            <a:pPr lvl="3"/>
            <a:r>
              <a:rPr lang="pt-BR" dirty="0"/>
              <a:t>Elemento não pertence à arvore</a:t>
            </a:r>
          </a:p>
          <a:p>
            <a:pPr lvl="2"/>
            <a:r>
              <a:rPr lang="pt-BR" dirty="0"/>
              <a:t>Elemento for encontrado na raiz</a:t>
            </a:r>
          </a:p>
          <a:p>
            <a:pPr lvl="2"/>
            <a:endParaRPr lang="pt-BR" dirty="0"/>
          </a:p>
          <a:p>
            <a:pPr lvl="1"/>
            <a:endParaRPr lang="pt-BR" dirty="0"/>
          </a:p>
          <a:p>
            <a:pPr lvl="2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14196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B9D6E0-7F31-4BAA-A7E0-B48AE6B79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de Pesquisa Binária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0E0C261C-242C-46C5-83F0-E64C0BDC0F4E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pt-BR" dirty="0"/>
                  <a:t>Consulta</a:t>
                </a:r>
              </a:p>
              <a:p>
                <a:r>
                  <a:rPr lang="pt-BR" dirty="0"/>
                  <a:t>Busca por 9: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15→6→9</m:t>
                    </m:r>
                  </m:oMath>
                </a14:m>
                <a:endParaRPr lang="pt-BR" dirty="0"/>
              </a:p>
              <a:p>
                <a:r>
                  <a:rPr lang="pt-BR" dirty="0"/>
                  <a:t>Busca por 17: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pt-BR" i="1">
                        <a:latin typeface="Cambria Math" panose="02040503050406030204" pitchFamily="18" charset="0"/>
                      </a:rPr>
                      <m:t>15→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18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→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16→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𝑁𝑈𝐿𝐿</m:t>
                    </m:r>
                  </m:oMath>
                </a14:m>
                <a:endParaRPr lang="pt-BR" dirty="0"/>
              </a:p>
              <a:p>
                <a:pPr lvl="1"/>
                <a:r>
                  <a:rPr lang="pt-BR" dirty="0"/>
                  <a:t>Elemento não pertence à Árvore</a:t>
                </a:r>
              </a:p>
              <a:p>
                <a:r>
                  <a:rPr lang="pt-BR" dirty="0"/>
                  <a:t>Mínimo: 1 </a:t>
                </a:r>
              </a:p>
              <a:p>
                <a:pPr lvl="1"/>
                <a:r>
                  <a:rPr lang="pt-BR" dirty="0"/>
                  <a:t>Acessa sempre a </a:t>
                </a:r>
                <a:r>
                  <a:rPr lang="pt-BR" dirty="0" err="1"/>
                  <a:t>subarvore</a:t>
                </a:r>
                <a:r>
                  <a:rPr lang="pt-BR" dirty="0"/>
                  <a:t> à esquerda</a:t>
                </a:r>
              </a:p>
              <a:p>
                <a:r>
                  <a:rPr lang="pt-BR" dirty="0"/>
                  <a:t>Máximo: 22</a:t>
                </a:r>
              </a:p>
              <a:p>
                <a:pPr lvl="1"/>
                <a:r>
                  <a:rPr lang="pt-BR" dirty="0"/>
                  <a:t>Acessa sempre a </a:t>
                </a:r>
                <a:r>
                  <a:rPr lang="pt-BR" dirty="0" err="1"/>
                  <a:t>subárvore</a:t>
                </a:r>
                <a:r>
                  <a:rPr lang="pt-BR" dirty="0"/>
                  <a:t> à direita</a:t>
                </a:r>
              </a:p>
              <a:p>
                <a:pPr lvl="1"/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0E0C261C-242C-46C5-83F0-E64C0BDC0F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374" t="-2307" b="-95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lipse 3">
            <a:extLst>
              <a:ext uri="{FF2B5EF4-FFF2-40B4-BE49-F238E27FC236}">
                <a16:creationId xmlns:a16="http://schemas.microsoft.com/office/drawing/2014/main" id="{2072CBE9-C75A-42C8-B1C4-745C129EBA1E}"/>
              </a:ext>
            </a:extLst>
          </p:cNvPr>
          <p:cNvSpPr/>
          <p:nvPr/>
        </p:nvSpPr>
        <p:spPr>
          <a:xfrm>
            <a:off x="6123445" y="155679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07144A7-3059-41B5-AE55-B7F1E5564173}"/>
              </a:ext>
            </a:extLst>
          </p:cNvPr>
          <p:cNvSpPr txBox="1"/>
          <p:nvPr/>
        </p:nvSpPr>
        <p:spPr>
          <a:xfrm>
            <a:off x="6156176" y="1613508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15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CC5D245E-3A60-4A0C-895F-F6D0788B6040}"/>
              </a:ext>
            </a:extLst>
          </p:cNvPr>
          <p:cNvSpPr/>
          <p:nvPr/>
        </p:nvSpPr>
        <p:spPr>
          <a:xfrm>
            <a:off x="5475373" y="224641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0CC73CD-69D5-4BAE-B189-1C4DDC759F7B}"/>
              </a:ext>
            </a:extLst>
          </p:cNvPr>
          <p:cNvSpPr txBox="1"/>
          <p:nvPr/>
        </p:nvSpPr>
        <p:spPr>
          <a:xfrm>
            <a:off x="5586657" y="2303128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6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33DB6EB4-1BAB-4CA7-A1A1-0F284E3D4B1F}"/>
              </a:ext>
            </a:extLst>
          </p:cNvPr>
          <p:cNvSpPr/>
          <p:nvPr/>
        </p:nvSpPr>
        <p:spPr>
          <a:xfrm>
            <a:off x="6758933" y="220923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CC44AE31-3195-4D8C-9C4D-4F98C0A08F2A}"/>
              </a:ext>
            </a:extLst>
          </p:cNvPr>
          <p:cNvSpPr txBox="1"/>
          <p:nvPr/>
        </p:nvSpPr>
        <p:spPr>
          <a:xfrm>
            <a:off x="6758933" y="2267255"/>
            <a:ext cx="588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18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4395A22F-AC24-4374-B501-CAD45307AC66}"/>
              </a:ext>
            </a:extLst>
          </p:cNvPr>
          <p:cNvSpPr/>
          <p:nvPr/>
        </p:nvSpPr>
        <p:spPr>
          <a:xfrm>
            <a:off x="4788024" y="309298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CCDEDA6-1D89-4DC9-A1CA-FB772CB97FBA}"/>
              </a:ext>
            </a:extLst>
          </p:cNvPr>
          <p:cNvSpPr txBox="1"/>
          <p:nvPr/>
        </p:nvSpPr>
        <p:spPr>
          <a:xfrm>
            <a:off x="4899308" y="3149704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F768D7C3-DDB1-4C8E-820B-C310DAB6093E}"/>
              </a:ext>
            </a:extLst>
          </p:cNvPr>
          <p:cNvSpPr/>
          <p:nvPr/>
        </p:nvSpPr>
        <p:spPr>
          <a:xfrm>
            <a:off x="5940152" y="306821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A5149427-DCB1-487E-94C4-FC9BA81BD2ED}"/>
              </a:ext>
            </a:extLst>
          </p:cNvPr>
          <p:cNvSpPr txBox="1"/>
          <p:nvPr/>
        </p:nvSpPr>
        <p:spPr>
          <a:xfrm>
            <a:off x="6051436" y="3124926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9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0A890685-C736-4665-B00B-61772162C3F7}"/>
              </a:ext>
            </a:extLst>
          </p:cNvPr>
          <p:cNvSpPr/>
          <p:nvPr/>
        </p:nvSpPr>
        <p:spPr>
          <a:xfrm>
            <a:off x="7458865" y="306896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502F4DA2-6EEE-4243-AB1F-576450E4D482}"/>
              </a:ext>
            </a:extLst>
          </p:cNvPr>
          <p:cNvSpPr txBox="1"/>
          <p:nvPr/>
        </p:nvSpPr>
        <p:spPr>
          <a:xfrm>
            <a:off x="7483209" y="3100898"/>
            <a:ext cx="530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22</a:t>
            </a:r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B5C56E7D-E344-47F2-95DA-3C236B95506D}"/>
              </a:ext>
            </a:extLst>
          </p:cNvPr>
          <p:cNvCxnSpPr>
            <a:cxnSpLocks/>
          </p:cNvCxnSpPr>
          <p:nvPr/>
        </p:nvCxnSpPr>
        <p:spPr>
          <a:xfrm flipH="1">
            <a:off x="5826030" y="1936438"/>
            <a:ext cx="381157" cy="35681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C9D22E25-62C3-42CB-9FAB-4D1047D6FBA4}"/>
              </a:ext>
            </a:extLst>
          </p:cNvPr>
          <p:cNvCxnSpPr>
            <a:cxnSpLocks/>
          </p:cNvCxnSpPr>
          <p:nvPr/>
        </p:nvCxnSpPr>
        <p:spPr>
          <a:xfrm flipH="1">
            <a:off x="5026512" y="2626058"/>
            <a:ext cx="532603" cy="46735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3DF4648A-6F38-4421-B753-343F9AD35654}"/>
              </a:ext>
            </a:extLst>
          </p:cNvPr>
          <p:cNvCxnSpPr>
            <a:cxnSpLocks/>
            <a:stCxn id="13" idx="0"/>
          </p:cNvCxnSpPr>
          <p:nvPr/>
        </p:nvCxnSpPr>
        <p:spPr>
          <a:xfrm flipH="1" flipV="1">
            <a:off x="5914836" y="2603718"/>
            <a:ext cx="296982" cy="52120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725F99B8-7461-4A43-8327-FF44A9CAEBC5}"/>
              </a:ext>
            </a:extLst>
          </p:cNvPr>
          <p:cNvCxnSpPr>
            <a:cxnSpLocks/>
          </p:cNvCxnSpPr>
          <p:nvPr/>
        </p:nvCxnSpPr>
        <p:spPr>
          <a:xfrm flipH="1" flipV="1">
            <a:off x="6562908" y="1914097"/>
            <a:ext cx="362008" cy="30123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5CBBC177-C213-4D8F-8752-18A34B070FBE}"/>
              </a:ext>
            </a:extLst>
          </p:cNvPr>
          <p:cNvCxnSpPr>
            <a:cxnSpLocks/>
          </p:cNvCxnSpPr>
          <p:nvPr/>
        </p:nvCxnSpPr>
        <p:spPr>
          <a:xfrm flipH="1" flipV="1">
            <a:off x="7198396" y="2566537"/>
            <a:ext cx="498957" cy="5347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ipse 20">
            <a:extLst>
              <a:ext uri="{FF2B5EF4-FFF2-40B4-BE49-F238E27FC236}">
                <a16:creationId xmlns:a16="http://schemas.microsoft.com/office/drawing/2014/main" id="{3F1C25CF-9D68-41F2-B975-39188E130932}"/>
              </a:ext>
            </a:extLst>
          </p:cNvPr>
          <p:cNvSpPr/>
          <p:nvPr/>
        </p:nvSpPr>
        <p:spPr>
          <a:xfrm>
            <a:off x="6372200" y="364502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693A5C78-A33A-4FDC-B83D-684FAEB7A7D0}"/>
              </a:ext>
            </a:extLst>
          </p:cNvPr>
          <p:cNvSpPr txBox="1"/>
          <p:nvPr/>
        </p:nvSpPr>
        <p:spPr>
          <a:xfrm>
            <a:off x="6372200" y="3717032"/>
            <a:ext cx="530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14</a:t>
            </a:r>
          </a:p>
        </p:txBody>
      </p: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C46A1103-E2F7-4475-B59E-4F5D5EBB8A4B}"/>
              </a:ext>
            </a:extLst>
          </p:cNvPr>
          <p:cNvCxnSpPr>
            <a:cxnSpLocks/>
          </p:cNvCxnSpPr>
          <p:nvPr/>
        </p:nvCxnSpPr>
        <p:spPr>
          <a:xfrm flipH="1" flipV="1">
            <a:off x="6301995" y="3455598"/>
            <a:ext cx="234497" cy="25645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ipse 24">
            <a:extLst>
              <a:ext uri="{FF2B5EF4-FFF2-40B4-BE49-F238E27FC236}">
                <a16:creationId xmlns:a16="http://schemas.microsoft.com/office/drawing/2014/main" id="{6C90869D-4CA6-4BF3-B22B-1AC1FBD94B99}"/>
              </a:ext>
            </a:extLst>
          </p:cNvPr>
          <p:cNvSpPr/>
          <p:nvPr/>
        </p:nvSpPr>
        <p:spPr>
          <a:xfrm>
            <a:off x="5580112" y="369225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C9116FAD-70F4-4D50-BF5C-2C27D132767A}"/>
              </a:ext>
            </a:extLst>
          </p:cNvPr>
          <p:cNvSpPr txBox="1"/>
          <p:nvPr/>
        </p:nvSpPr>
        <p:spPr>
          <a:xfrm>
            <a:off x="5691396" y="3748970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7</a:t>
            </a:r>
          </a:p>
        </p:txBody>
      </p:sp>
      <p:cxnSp>
        <p:nvCxnSpPr>
          <p:cNvPr id="27" name="Conector reto 26">
            <a:extLst>
              <a:ext uri="{FF2B5EF4-FFF2-40B4-BE49-F238E27FC236}">
                <a16:creationId xmlns:a16="http://schemas.microsoft.com/office/drawing/2014/main" id="{0FB50E05-977F-4218-8728-94E2EB25AB3A}"/>
              </a:ext>
            </a:extLst>
          </p:cNvPr>
          <p:cNvCxnSpPr>
            <a:cxnSpLocks/>
            <a:endCxn id="26" idx="0"/>
          </p:cNvCxnSpPr>
          <p:nvPr/>
        </p:nvCxnSpPr>
        <p:spPr>
          <a:xfrm flipH="1">
            <a:off x="5851778" y="3465181"/>
            <a:ext cx="223072" cy="28378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lipse 30">
            <a:extLst>
              <a:ext uri="{FF2B5EF4-FFF2-40B4-BE49-F238E27FC236}">
                <a16:creationId xmlns:a16="http://schemas.microsoft.com/office/drawing/2014/main" id="{E907DBCF-7684-4523-BA70-935DE10FAF6D}"/>
              </a:ext>
            </a:extLst>
          </p:cNvPr>
          <p:cNvSpPr/>
          <p:nvPr/>
        </p:nvSpPr>
        <p:spPr>
          <a:xfrm>
            <a:off x="6588224" y="306896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A0F40000-DDE3-4CB3-8058-B9C73541139E}"/>
              </a:ext>
            </a:extLst>
          </p:cNvPr>
          <p:cNvSpPr txBox="1"/>
          <p:nvPr/>
        </p:nvSpPr>
        <p:spPr>
          <a:xfrm>
            <a:off x="6588224" y="3097560"/>
            <a:ext cx="498888" cy="403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16</a:t>
            </a:r>
          </a:p>
        </p:txBody>
      </p:sp>
      <p:cxnSp>
        <p:nvCxnSpPr>
          <p:cNvPr id="33" name="Conector reto 32">
            <a:extLst>
              <a:ext uri="{FF2B5EF4-FFF2-40B4-BE49-F238E27FC236}">
                <a16:creationId xmlns:a16="http://schemas.microsoft.com/office/drawing/2014/main" id="{3913B169-ACBB-4B0E-B6B2-C699D19260BB}"/>
              </a:ext>
            </a:extLst>
          </p:cNvPr>
          <p:cNvCxnSpPr>
            <a:cxnSpLocks/>
          </p:cNvCxnSpPr>
          <p:nvPr/>
        </p:nvCxnSpPr>
        <p:spPr>
          <a:xfrm flipH="1">
            <a:off x="6742454" y="2616923"/>
            <a:ext cx="171433" cy="45128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3440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B9D6E0-7F31-4BAA-A7E0-B48AE6B79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Árvore de Pesquisa Binária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E0C261C-242C-46C5-83F0-E64C0BDC0F4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4404546" cy="4997152"/>
          </a:xfrm>
        </p:spPr>
        <p:txBody>
          <a:bodyPr>
            <a:normAutofit/>
          </a:bodyPr>
          <a:lstStyle/>
          <a:p>
            <a:r>
              <a:rPr lang="pt-BR" dirty="0"/>
              <a:t>Consulta</a:t>
            </a:r>
          </a:p>
          <a:p>
            <a:r>
              <a:rPr lang="pt-BR" dirty="0"/>
              <a:t>Sucessor de 15</a:t>
            </a:r>
          </a:p>
          <a:p>
            <a:pPr lvl="1"/>
            <a:r>
              <a:rPr lang="pt-BR" dirty="0"/>
              <a:t>16 </a:t>
            </a:r>
          </a:p>
          <a:p>
            <a:pPr lvl="1"/>
            <a:r>
              <a:rPr lang="pt-BR" dirty="0"/>
              <a:t>Elemento mínimo da </a:t>
            </a:r>
            <a:r>
              <a:rPr lang="pt-BR" dirty="0" err="1"/>
              <a:t>subarvore</a:t>
            </a:r>
            <a:r>
              <a:rPr lang="pt-BR" dirty="0"/>
              <a:t> à direita de 15</a:t>
            </a:r>
          </a:p>
          <a:p>
            <a:r>
              <a:rPr lang="pt-BR" dirty="0"/>
              <a:t>Antecessor de 15</a:t>
            </a:r>
          </a:p>
          <a:p>
            <a:pPr lvl="1"/>
            <a:r>
              <a:rPr lang="pt-BR" dirty="0"/>
              <a:t>14</a:t>
            </a:r>
          </a:p>
          <a:p>
            <a:pPr lvl="1"/>
            <a:r>
              <a:rPr lang="pt-BR" dirty="0"/>
              <a:t>Elemento máximo da </a:t>
            </a:r>
            <a:r>
              <a:rPr lang="pt-BR" dirty="0" err="1"/>
              <a:t>subarvore</a:t>
            </a:r>
            <a:r>
              <a:rPr lang="pt-BR" dirty="0"/>
              <a:t> à esquerda de 15</a:t>
            </a:r>
          </a:p>
          <a:p>
            <a:endParaRPr lang="pt-BR" dirty="0"/>
          </a:p>
          <a:p>
            <a:pPr lvl="1"/>
            <a:endParaRPr lang="pt-BR" dirty="0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2072CBE9-C75A-42C8-B1C4-745C129EBA1E}"/>
              </a:ext>
            </a:extLst>
          </p:cNvPr>
          <p:cNvSpPr/>
          <p:nvPr/>
        </p:nvSpPr>
        <p:spPr>
          <a:xfrm>
            <a:off x="6123445" y="155679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07144A7-3059-41B5-AE55-B7F1E5564173}"/>
              </a:ext>
            </a:extLst>
          </p:cNvPr>
          <p:cNvSpPr txBox="1"/>
          <p:nvPr/>
        </p:nvSpPr>
        <p:spPr>
          <a:xfrm>
            <a:off x="6156176" y="1613508"/>
            <a:ext cx="467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15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CC5D245E-3A60-4A0C-895F-F6D0788B6040}"/>
              </a:ext>
            </a:extLst>
          </p:cNvPr>
          <p:cNvSpPr/>
          <p:nvPr/>
        </p:nvSpPr>
        <p:spPr>
          <a:xfrm>
            <a:off x="5475373" y="224641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0CC73CD-69D5-4BAE-B189-1C4DDC759F7B}"/>
              </a:ext>
            </a:extLst>
          </p:cNvPr>
          <p:cNvSpPr txBox="1"/>
          <p:nvPr/>
        </p:nvSpPr>
        <p:spPr>
          <a:xfrm>
            <a:off x="5586657" y="2303128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6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33DB6EB4-1BAB-4CA7-A1A1-0F284E3D4B1F}"/>
              </a:ext>
            </a:extLst>
          </p:cNvPr>
          <p:cNvSpPr/>
          <p:nvPr/>
        </p:nvSpPr>
        <p:spPr>
          <a:xfrm>
            <a:off x="6758933" y="220923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CC44AE31-3195-4D8C-9C4D-4F98C0A08F2A}"/>
              </a:ext>
            </a:extLst>
          </p:cNvPr>
          <p:cNvSpPr txBox="1"/>
          <p:nvPr/>
        </p:nvSpPr>
        <p:spPr>
          <a:xfrm>
            <a:off x="6758933" y="2267255"/>
            <a:ext cx="588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18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4395A22F-AC24-4374-B501-CAD45307AC66}"/>
              </a:ext>
            </a:extLst>
          </p:cNvPr>
          <p:cNvSpPr/>
          <p:nvPr/>
        </p:nvSpPr>
        <p:spPr>
          <a:xfrm>
            <a:off x="4788024" y="309298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CCDEDA6-1D89-4DC9-A1CA-FB772CB97FBA}"/>
              </a:ext>
            </a:extLst>
          </p:cNvPr>
          <p:cNvSpPr txBox="1"/>
          <p:nvPr/>
        </p:nvSpPr>
        <p:spPr>
          <a:xfrm>
            <a:off x="4899308" y="3149704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F768D7C3-DDB1-4C8E-820B-C310DAB6093E}"/>
              </a:ext>
            </a:extLst>
          </p:cNvPr>
          <p:cNvSpPr/>
          <p:nvPr/>
        </p:nvSpPr>
        <p:spPr>
          <a:xfrm>
            <a:off x="5940152" y="306821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A5149427-DCB1-487E-94C4-FC9BA81BD2ED}"/>
              </a:ext>
            </a:extLst>
          </p:cNvPr>
          <p:cNvSpPr txBox="1"/>
          <p:nvPr/>
        </p:nvSpPr>
        <p:spPr>
          <a:xfrm>
            <a:off x="6051436" y="3124926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9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0A890685-C736-4665-B00B-61772162C3F7}"/>
              </a:ext>
            </a:extLst>
          </p:cNvPr>
          <p:cNvSpPr/>
          <p:nvPr/>
        </p:nvSpPr>
        <p:spPr>
          <a:xfrm>
            <a:off x="7458865" y="306896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502F4DA2-6EEE-4243-AB1F-576450E4D482}"/>
              </a:ext>
            </a:extLst>
          </p:cNvPr>
          <p:cNvSpPr txBox="1"/>
          <p:nvPr/>
        </p:nvSpPr>
        <p:spPr>
          <a:xfrm>
            <a:off x="7483209" y="3100898"/>
            <a:ext cx="530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22</a:t>
            </a:r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B5C56E7D-E344-47F2-95DA-3C236B95506D}"/>
              </a:ext>
            </a:extLst>
          </p:cNvPr>
          <p:cNvCxnSpPr>
            <a:cxnSpLocks/>
          </p:cNvCxnSpPr>
          <p:nvPr/>
        </p:nvCxnSpPr>
        <p:spPr>
          <a:xfrm flipH="1">
            <a:off x="5826030" y="1936438"/>
            <a:ext cx="381157" cy="35681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C9D22E25-62C3-42CB-9FAB-4D1047D6FBA4}"/>
              </a:ext>
            </a:extLst>
          </p:cNvPr>
          <p:cNvCxnSpPr>
            <a:cxnSpLocks/>
          </p:cNvCxnSpPr>
          <p:nvPr/>
        </p:nvCxnSpPr>
        <p:spPr>
          <a:xfrm flipH="1">
            <a:off x="5026512" y="2626058"/>
            <a:ext cx="532603" cy="46735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3DF4648A-6F38-4421-B753-343F9AD35654}"/>
              </a:ext>
            </a:extLst>
          </p:cNvPr>
          <p:cNvCxnSpPr>
            <a:cxnSpLocks/>
            <a:stCxn id="13" idx="0"/>
          </p:cNvCxnSpPr>
          <p:nvPr/>
        </p:nvCxnSpPr>
        <p:spPr>
          <a:xfrm flipH="1" flipV="1">
            <a:off x="5914836" y="2603718"/>
            <a:ext cx="296982" cy="52120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725F99B8-7461-4A43-8327-FF44A9CAEBC5}"/>
              </a:ext>
            </a:extLst>
          </p:cNvPr>
          <p:cNvCxnSpPr>
            <a:cxnSpLocks/>
          </p:cNvCxnSpPr>
          <p:nvPr/>
        </p:nvCxnSpPr>
        <p:spPr>
          <a:xfrm flipH="1" flipV="1">
            <a:off x="6562908" y="1914097"/>
            <a:ext cx="362008" cy="30123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5CBBC177-C213-4D8F-8752-18A34B070FBE}"/>
              </a:ext>
            </a:extLst>
          </p:cNvPr>
          <p:cNvCxnSpPr>
            <a:cxnSpLocks/>
          </p:cNvCxnSpPr>
          <p:nvPr/>
        </p:nvCxnSpPr>
        <p:spPr>
          <a:xfrm flipH="1" flipV="1">
            <a:off x="7198396" y="2566537"/>
            <a:ext cx="498957" cy="5347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ipse 20">
            <a:extLst>
              <a:ext uri="{FF2B5EF4-FFF2-40B4-BE49-F238E27FC236}">
                <a16:creationId xmlns:a16="http://schemas.microsoft.com/office/drawing/2014/main" id="{3F1C25CF-9D68-41F2-B975-39188E130932}"/>
              </a:ext>
            </a:extLst>
          </p:cNvPr>
          <p:cNvSpPr/>
          <p:nvPr/>
        </p:nvSpPr>
        <p:spPr>
          <a:xfrm>
            <a:off x="6372200" y="364502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693A5C78-A33A-4FDC-B83D-684FAEB7A7D0}"/>
              </a:ext>
            </a:extLst>
          </p:cNvPr>
          <p:cNvSpPr txBox="1"/>
          <p:nvPr/>
        </p:nvSpPr>
        <p:spPr>
          <a:xfrm>
            <a:off x="6372200" y="3717032"/>
            <a:ext cx="530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14</a:t>
            </a:r>
          </a:p>
        </p:txBody>
      </p: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C46A1103-E2F7-4475-B59E-4F5D5EBB8A4B}"/>
              </a:ext>
            </a:extLst>
          </p:cNvPr>
          <p:cNvCxnSpPr>
            <a:cxnSpLocks/>
          </p:cNvCxnSpPr>
          <p:nvPr/>
        </p:nvCxnSpPr>
        <p:spPr>
          <a:xfrm flipH="1" flipV="1">
            <a:off x="6301995" y="3455598"/>
            <a:ext cx="234497" cy="25645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ipse 24">
            <a:extLst>
              <a:ext uri="{FF2B5EF4-FFF2-40B4-BE49-F238E27FC236}">
                <a16:creationId xmlns:a16="http://schemas.microsoft.com/office/drawing/2014/main" id="{6C90869D-4CA6-4BF3-B22B-1AC1FBD94B99}"/>
              </a:ext>
            </a:extLst>
          </p:cNvPr>
          <p:cNvSpPr/>
          <p:nvPr/>
        </p:nvSpPr>
        <p:spPr>
          <a:xfrm>
            <a:off x="5580112" y="369225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C9116FAD-70F4-4D50-BF5C-2C27D132767A}"/>
              </a:ext>
            </a:extLst>
          </p:cNvPr>
          <p:cNvSpPr txBox="1"/>
          <p:nvPr/>
        </p:nvSpPr>
        <p:spPr>
          <a:xfrm>
            <a:off x="5691396" y="3748970"/>
            <a:ext cx="320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7</a:t>
            </a:r>
          </a:p>
        </p:txBody>
      </p:sp>
      <p:cxnSp>
        <p:nvCxnSpPr>
          <p:cNvPr id="27" name="Conector reto 26">
            <a:extLst>
              <a:ext uri="{FF2B5EF4-FFF2-40B4-BE49-F238E27FC236}">
                <a16:creationId xmlns:a16="http://schemas.microsoft.com/office/drawing/2014/main" id="{0FB50E05-977F-4218-8728-94E2EB25AB3A}"/>
              </a:ext>
            </a:extLst>
          </p:cNvPr>
          <p:cNvCxnSpPr>
            <a:cxnSpLocks/>
            <a:endCxn id="26" idx="0"/>
          </p:cNvCxnSpPr>
          <p:nvPr/>
        </p:nvCxnSpPr>
        <p:spPr>
          <a:xfrm flipH="1">
            <a:off x="5851778" y="3465181"/>
            <a:ext cx="223072" cy="28378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lipse 30">
            <a:extLst>
              <a:ext uri="{FF2B5EF4-FFF2-40B4-BE49-F238E27FC236}">
                <a16:creationId xmlns:a16="http://schemas.microsoft.com/office/drawing/2014/main" id="{E907DBCF-7684-4523-BA70-935DE10FAF6D}"/>
              </a:ext>
            </a:extLst>
          </p:cNvPr>
          <p:cNvSpPr/>
          <p:nvPr/>
        </p:nvSpPr>
        <p:spPr>
          <a:xfrm>
            <a:off x="6588224" y="306896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A0F40000-DDE3-4CB3-8058-B9C73541139E}"/>
              </a:ext>
            </a:extLst>
          </p:cNvPr>
          <p:cNvSpPr txBox="1"/>
          <p:nvPr/>
        </p:nvSpPr>
        <p:spPr>
          <a:xfrm>
            <a:off x="6588224" y="3097560"/>
            <a:ext cx="498888" cy="403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16</a:t>
            </a:r>
          </a:p>
        </p:txBody>
      </p:sp>
      <p:cxnSp>
        <p:nvCxnSpPr>
          <p:cNvPr id="33" name="Conector reto 32">
            <a:extLst>
              <a:ext uri="{FF2B5EF4-FFF2-40B4-BE49-F238E27FC236}">
                <a16:creationId xmlns:a16="http://schemas.microsoft.com/office/drawing/2014/main" id="{3913B169-ACBB-4B0E-B6B2-C699D19260BB}"/>
              </a:ext>
            </a:extLst>
          </p:cNvPr>
          <p:cNvCxnSpPr>
            <a:cxnSpLocks/>
          </p:cNvCxnSpPr>
          <p:nvPr/>
        </p:nvCxnSpPr>
        <p:spPr>
          <a:xfrm flipH="1">
            <a:off x="6742454" y="2616923"/>
            <a:ext cx="171433" cy="45128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2792289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21794</TotalTime>
  <Words>2199</Words>
  <Application>Microsoft Office PowerPoint</Application>
  <PresentationFormat>Apresentação na tela (4:3)</PresentationFormat>
  <Paragraphs>802</Paragraphs>
  <Slides>48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48</vt:i4>
      </vt:variant>
    </vt:vector>
  </HeadingPairs>
  <TitlesOfParts>
    <vt:vector size="57" baseType="lpstr">
      <vt:lpstr>Arial</vt:lpstr>
      <vt:lpstr>Calibri</vt:lpstr>
      <vt:lpstr>Cambria Math</vt:lpstr>
      <vt:lpstr>Consolas</vt:lpstr>
      <vt:lpstr>Tw Cen MT</vt:lpstr>
      <vt:lpstr>Wingdings</vt:lpstr>
      <vt:lpstr>Wingdings 2</vt:lpstr>
      <vt:lpstr>Tema do Office</vt:lpstr>
      <vt:lpstr>Mediano</vt:lpstr>
      <vt:lpstr>Árvores de Busca Binária e AVL  </vt:lpstr>
      <vt:lpstr>O que veremos nesta aula?</vt:lpstr>
      <vt:lpstr>Motivação</vt:lpstr>
      <vt:lpstr>Árvore de Pesquisa Binária</vt:lpstr>
      <vt:lpstr>Árvore de Pesquisa Binária</vt:lpstr>
      <vt:lpstr>Árvore de Pesquisa Binária</vt:lpstr>
      <vt:lpstr>Árvore de Pesquisa Binária</vt:lpstr>
      <vt:lpstr>Árvore de Pesquisa Binária</vt:lpstr>
      <vt:lpstr>Árvore de Pesquisa Binária</vt:lpstr>
      <vt:lpstr>Árvore de Pesquisa Binária</vt:lpstr>
      <vt:lpstr>Árvore de Pesquisa Binária</vt:lpstr>
      <vt:lpstr>Árvore de Pesquisa Binária</vt:lpstr>
      <vt:lpstr>Árvore de Pesquisa Binária</vt:lpstr>
      <vt:lpstr>Árvore de Pesquisa Binária</vt:lpstr>
      <vt:lpstr>Árvore de Pesquisa Binária</vt:lpstr>
      <vt:lpstr>Árvore de Pesquisa Binária</vt:lpstr>
      <vt:lpstr>Árvore de Pesquisa Binária</vt:lpstr>
      <vt:lpstr>Árvore de Pesquisa Binária</vt:lpstr>
      <vt:lpstr>Árvore de Pesquisa Binária</vt:lpstr>
      <vt:lpstr>Árvore de Pesquisa Binária</vt:lpstr>
      <vt:lpstr>Árvore de Pesquisa Binária</vt:lpstr>
      <vt:lpstr>Árvore de Pesquisa Binária</vt:lpstr>
      <vt:lpstr>Árvore de Pesquisa Binária</vt:lpstr>
      <vt:lpstr>Árvore de Pesquisa Binária</vt:lpstr>
      <vt:lpstr>Árvore de Pesquisa Binária</vt:lpstr>
      <vt:lpstr>Árvore de Pesquisa Binária</vt:lpstr>
      <vt:lpstr>Árvore AVL</vt:lpstr>
      <vt:lpstr>Árvore AVL</vt:lpstr>
      <vt:lpstr>Árvore AVL</vt:lpstr>
      <vt:lpstr>Árvore AVL</vt:lpstr>
      <vt:lpstr>Árvore AVL</vt:lpstr>
      <vt:lpstr>Árvore AVL</vt:lpstr>
      <vt:lpstr>Árvore AVL</vt:lpstr>
      <vt:lpstr>Árvore AVL</vt:lpstr>
      <vt:lpstr>Árvore AVL</vt:lpstr>
      <vt:lpstr>Árvore AVL</vt:lpstr>
      <vt:lpstr>Árvore AVL</vt:lpstr>
      <vt:lpstr>Árvore AVL</vt:lpstr>
      <vt:lpstr>Árvore AVL</vt:lpstr>
      <vt:lpstr>Árvore AVL</vt:lpstr>
      <vt:lpstr>Árvore AVL</vt:lpstr>
      <vt:lpstr>Árvore AVL</vt:lpstr>
      <vt:lpstr>Árvore AVL</vt:lpstr>
      <vt:lpstr>Árvore AVL</vt:lpstr>
      <vt:lpstr>Árvore AVL</vt:lpstr>
      <vt:lpstr>Exercícios</vt:lpstr>
      <vt:lpstr>Referências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que é Cálculo Numérico?</dc:title>
  <dc:creator>Guilherme</dc:creator>
  <cp:lastModifiedBy>rafael mesquita</cp:lastModifiedBy>
  <cp:revision>314</cp:revision>
  <dcterms:created xsi:type="dcterms:W3CDTF">2013-05-23T18:15:36Z</dcterms:created>
  <dcterms:modified xsi:type="dcterms:W3CDTF">2018-09-23T15:04:00Z</dcterms:modified>
</cp:coreProperties>
</file>