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sldIdLst>
    <p:sldId id="276" r:id="rId3"/>
    <p:sldId id="297" r:id="rId4"/>
    <p:sldId id="373" r:id="rId5"/>
    <p:sldId id="374" r:id="rId6"/>
    <p:sldId id="375" r:id="rId7"/>
    <p:sldId id="376" r:id="rId8"/>
    <p:sldId id="380" r:id="rId9"/>
    <p:sldId id="377" r:id="rId10"/>
    <p:sldId id="378" r:id="rId11"/>
    <p:sldId id="379" r:id="rId12"/>
    <p:sldId id="381" r:id="rId13"/>
    <p:sldId id="382" r:id="rId14"/>
    <p:sldId id="390" r:id="rId15"/>
    <p:sldId id="391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2" r:id="rId24"/>
    <p:sldId id="417" r:id="rId25"/>
    <p:sldId id="393" r:id="rId26"/>
    <p:sldId id="394" r:id="rId27"/>
    <p:sldId id="395" r:id="rId28"/>
    <p:sldId id="396" r:id="rId29"/>
    <p:sldId id="397" r:id="rId30"/>
    <p:sldId id="399" r:id="rId31"/>
    <p:sldId id="401" r:id="rId32"/>
    <p:sldId id="400" r:id="rId33"/>
    <p:sldId id="402" r:id="rId34"/>
    <p:sldId id="398" r:id="rId35"/>
    <p:sldId id="404" r:id="rId36"/>
    <p:sldId id="406" r:id="rId37"/>
    <p:sldId id="407" r:id="rId38"/>
    <p:sldId id="408" r:id="rId39"/>
    <p:sldId id="413" r:id="rId40"/>
    <p:sldId id="411" r:id="rId41"/>
    <p:sldId id="410" r:id="rId42"/>
    <p:sldId id="409" r:id="rId43"/>
    <p:sldId id="412" r:id="rId44"/>
    <p:sldId id="414" r:id="rId45"/>
    <p:sldId id="415" r:id="rId46"/>
    <p:sldId id="416" r:id="rId47"/>
    <p:sldId id="353" r:id="rId48"/>
    <p:sldId id="418" r:id="rId49"/>
    <p:sldId id="296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Árvores de Busca Binária e AVL</a:t>
            </a:r>
            <a:br>
              <a:rPr lang="pt-BR" sz="5400" b="1" dirty="0"/>
            </a:b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D6E0-7F31-4BAA-A7E0-B48AE6B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0C261C-242C-46C5-83F0-E64C0BDC0F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/>
              <a:t>Consulta</a:t>
            </a:r>
          </a:p>
          <a:p>
            <a:r>
              <a:rPr lang="pt-BR" dirty="0"/>
              <a:t>Sucessor de 14</a:t>
            </a:r>
          </a:p>
          <a:p>
            <a:pPr lvl="1"/>
            <a:r>
              <a:rPr lang="pt-BR" dirty="0"/>
              <a:t>15 </a:t>
            </a:r>
          </a:p>
          <a:p>
            <a:r>
              <a:rPr lang="pt-BR" dirty="0"/>
              <a:t>Sucessor de 16</a:t>
            </a:r>
          </a:p>
          <a:p>
            <a:pPr lvl="1"/>
            <a:r>
              <a:rPr lang="pt-BR" dirty="0"/>
              <a:t>18 </a:t>
            </a:r>
          </a:p>
          <a:p>
            <a:r>
              <a:rPr lang="pt-BR" dirty="0"/>
              <a:t>Como </a:t>
            </a:r>
            <a:r>
              <a:rPr lang="pt-BR" dirty="0" err="1"/>
              <a:t>subarvore</a:t>
            </a:r>
            <a:r>
              <a:rPr lang="pt-BR" dirty="0"/>
              <a:t> à direita é nula</a:t>
            </a:r>
          </a:p>
          <a:p>
            <a:pPr lvl="1"/>
            <a:r>
              <a:rPr lang="pt-BR" dirty="0"/>
              <a:t>Sucessor é o ancestral mais alto de valor maior que o nó em questão</a:t>
            </a:r>
          </a:p>
          <a:p>
            <a:pPr lvl="1"/>
            <a:r>
              <a:rPr lang="pt-BR" dirty="0"/>
              <a:t>Sucessor é o ancestral mais alto, cujo filho à esquerda também é um ancestral, ou o próprio nó </a:t>
            </a:r>
          </a:p>
          <a:p>
            <a:endParaRPr lang="pt-BR" dirty="0"/>
          </a:p>
          <a:p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072CBE9-C75A-42C8-B1C4-745C129EBA1E}"/>
              </a:ext>
            </a:extLst>
          </p:cNvPr>
          <p:cNvSpPr/>
          <p:nvPr/>
        </p:nvSpPr>
        <p:spPr>
          <a:xfrm>
            <a:off x="6123445" y="15567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7144A7-3059-41B5-AE55-B7F1E5564173}"/>
              </a:ext>
            </a:extLst>
          </p:cNvPr>
          <p:cNvSpPr txBox="1"/>
          <p:nvPr/>
        </p:nvSpPr>
        <p:spPr>
          <a:xfrm>
            <a:off x="6156176" y="161350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C5D245E-3A60-4A0C-895F-F6D0788B6040}"/>
              </a:ext>
            </a:extLst>
          </p:cNvPr>
          <p:cNvSpPr/>
          <p:nvPr/>
        </p:nvSpPr>
        <p:spPr>
          <a:xfrm>
            <a:off x="5475373" y="224641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CC73CD-69D5-4BAE-B189-1C4DDC759F7B}"/>
              </a:ext>
            </a:extLst>
          </p:cNvPr>
          <p:cNvSpPr txBox="1"/>
          <p:nvPr/>
        </p:nvSpPr>
        <p:spPr>
          <a:xfrm>
            <a:off x="5586657" y="230312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3DB6EB4-1BAB-4CA7-A1A1-0F284E3D4B1F}"/>
              </a:ext>
            </a:extLst>
          </p:cNvPr>
          <p:cNvSpPr/>
          <p:nvPr/>
        </p:nvSpPr>
        <p:spPr>
          <a:xfrm>
            <a:off x="6758933" y="22092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C44AE31-3195-4D8C-9C4D-4F98C0A08F2A}"/>
              </a:ext>
            </a:extLst>
          </p:cNvPr>
          <p:cNvSpPr txBox="1"/>
          <p:nvPr/>
        </p:nvSpPr>
        <p:spPr>
          <a:xfrm>
            <a:off x="6758933" y="226725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395A22F-AC24-4374-B501-CAD45307AC66}"/>
              </a:ext>
            </a:extLst>
          </p:cNvPr>
          <p:cNvSpPr/>
          <p:nvPr/>
        </p:nvSpPr>
        <p:spPr>
          <a:xfrm>
            <a:off x="4788024" y="30929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CCDEDA6-1D89-4DC9-A1CA-FB772CB97FBA}"/>
              </a:ext>
            </a:extLst>
          </p:cNvPr>
          <p:cNvSpPr txBox="1"/>
          <p:nvPr/>
        </p:nvSpPr>
        <p:spPr>
          <a:xfrm>
            <a:off x="4899308" y="314970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768D7C3-DDB1-4C8E-820B-C310DAB6093E}"/>
              </a:ext>
            </a:extLst>
          </p:cNvPr>
          <p:cNvSpPr/>
          <p:nvPr/>
        </p:nvSpPr>
        <p:spPr>
          <a:xfrm>
            <a:off x="5940152" y="30682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5149427-DCB1-487E-94C4-FC9BA81BD2ED}"/>
              </a:ext>
            </a:extLst>
          </p:cNvPr>
          <p:cNvSpPr txBox="1"/>
          <p:nvPr/>
        </p:nvSpPr>
        <p:spPr>
          <a:xfrm>
            <a:off x="6051436" y="312492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A890685-C736-4665-B00B-61772162C3F7}"/>
              </a:ext>
            </a:extLst>
          </p:cNvPr>
          <p:cNvSpPr/>
          <p:nvPr/>
        </p:nvSpPr>
        <p:spPr>
          <a:xfrm>
            <a:off x="7458865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02F4DA2-6EEE-4243-AB1F-576450E4D482}"/>
              </a:ext>
            </a:extLst>
          </p:cNvPr>
          <p:cNvSpPr txBox="1"/>
          <p:nvPr/>
        </p:nvSpPr>
        <p:spPr>
          <a:xfrm>
            <a:off x="7483209" y="310089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5C56E7D-E344-47F2-95DA-3C236B95506D}"/>
              </a:ext>
            </a:extLst>
          </p:cNvPr>
          <p:cNvCxnSpPr>
            <a:cxnSpLocks/>
          </p:cNvCxnSpPr>
          <p:nvPr/>
        </p:nvCxnSpPr>
        <p:spPr>
          <a:xfrm flipH="1">
            <a:off x="5826030" y="1936438"/>
            <a:ext cx="381157" cy="3568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9D22E25-62C3-42CB-9FAB-4D1047D6FBA4}"/>
              </a:ext>
            </a:extLst>
          </p:cNvPr>
          <p:cNvCxnSpPr>
            <a:cxnSpLocks/>
          </p:cNvCxnSpPr>
          <p:nvPr/>
        </p:nvCxnSpPr>
        <p:spPr>
          <a:xfrm flipH="1">
            <a:off x="5026512" y="262605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DF4648A-6F38-4421-B753-343F9AD35654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5914836" y="260371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25F99B8-7461-4A43-8327-FF44A9CAEBC5}"/>
              </a:ext>
            </a:extLst>
          </p:cNvPr>
          <p:cNvCxnSpPr>
            <a:cxnSpLocks/>
          </p:cNvCxnSpPr>
          <p:nvPr/>
        </p:nvCxnSpPr>
        <p:spPr>
          <a:xfrm flipH="1" flipV="1">
            <a:off x="6562908" y="1914097"/>
            <a:ext cx="362008" cy="3012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CBBC177-C213-4D8F-8752-18A34B070FBE}"/>
              </a:ext>
            </a:extLst>
          </p:cNvPr>
          <p:cNvCxnSpPr>
            <a:cxnSpLocks/>
          </p:cNvCxnSpPr>
          <p:nvPr/>
        </p:nvCxnSpPr>
        <p:spPr>
          <a:xfrm flipH="1" flipV="1">
            <a:off x="7198396" y="256653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3F1C25CF-9D68-41F2-B975-39188E130932}"/>
              </a:ext>
            </a:extLst>
          </p:cNvPr>
          <p:cNvSpPr/>
          <p:nvPr/>
        </p:nvSpPr>
        <p:spPr>
          <a:xfrm>
            <a:off x="6372200" y="364502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93A5C78-A33A-4FDC-B83D-684FAEB7A7D0}"/>
              </a:ext>
            </a:extLst>
          </p:cNvPr>
          <p:cNvSpPr txBox="1"/>
          <p:nvPr/>
        </p:nvSpPr>
        <p:spPr>
          <a:xfrm>
            <a:off x="6372200" y="371703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6A1103-E2F7-4475-B59E-4F5D5EBB8A4B}"/>
              </a:ext>
            </a:extLst>
          </p:cNvPr>
          <p:cNvCxnSpPr>
            <a:cxnSpLocks/>
          </p:cNvCxnSpPr>
          <p:nvPr/>
        </p:nvCxnSpPr>
        <p:spPr>
          <a:xfrm flipH="1" flipV="1">
            <a:off x="6301995" y="345559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6C90869D-4CA6-4BF3-B22B-1AC1FBD94B99}"/>
              </a:ext>
            </a:extLst>
          </p:cNvPr>
          <p:cNvSpPr/>
          <p:nvPr/>
        </p:nvSpPr>
        <p:spPr>
          <a:xfrm>
            <a:off x="5580112" y="36922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116FAD-70F4-4D50-BF5C-2C27D132767A}"/>
              </a:ext>
            </a:extLst>
          </p:cNvPr>
          <p:cNvSpPr txBox="1"/>
          <p:nvPr/>
        </p:nvSpPr>
        <p:spPr>
          <a:xfrm>
            <a:off x="5691396" y="374897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FB50E05-977F-4218-8728-94E2EB25AB3A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5851778" y="346518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>
            <a:extLst>
              <a:ext uri="{FF2B5EF4-FFF2-40B4-BE49-F238E27FC236}">
                <a16:creationId xmlns:a16="http://schemas.microsoft.com/office/drawing/2014/main" id="{E907DBCF-7684-4523-BA70-935DE10FAF6D}"/>
              </a:ext>
            </a:extLst>
          </p:cNvPr>
          <p:cNvSpPr/>
          <p:nvPr/>
        </p:nvSpPr>
        <p:spPr>
          <a:xfrm>
            <a:off x="6588224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0F40000-DDE3-4CB3-8058-B9C73541139E}"/>
              </a:ext>
            </a:extLst>
          </p:cNvPr>
          <p:cNvSpPr txBox="1"/>
          <p:nvPr/>
        </p:nvSpPr>
        <p:spPr>
          <a:xfrm>
            <a:off x="6588224" y="3097560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3913B169-ACBB-4B0E-B6B2-C699D19260BB}"/>
              </a:ext>
            </a:extLst>
          </p:cNvPr>
          <p:cNvCxnSpPr>
            <a:cxnSpLocks/>
          </p:cNvCxnSpPr>
          <p:nvPr/>
        </p:nvCxnSpPr>
        <p:spPr>
          <a:xfrm flipH="1">
            <a:off x="6742454" y="261692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01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 e eliminação</a:t>
            </a:r>
          </a:p>
          <a:p>
            <a:pPr lvl="1"/>
            <a:r>
              <a:rPr lang="pt-BR" dirty="0"/>
              <a:t>Modifica o conjunto de elementos representado pela Arvore</a:t>
            </a:r>
          </a:p>
          <a:p>
            <a:pPr lvl="1"/>
            <a:r>
              <a:rPr lang="pt-BR" dirty="0"/>
              <a:t>Propriedade de arvore de busca binária deve continuar válida</a:t>
            </a:r>
          </a:p>
          <a:p>
            <a:pPr lvl="2"/>
            <a:r>
              <a:rPr lang="pt-BR" dirty="0"/>
              <a:t>Elementos menores na </a:t>
            </a:r>
            <a:r>
              <a:rPr lang="pt-BR" dirty="0" err="1"/>
              <a:t>subarvore</a:t>
            </a:r>
            <a:r>
              <a:rPr lang="pt-BR" dirty="0"/>
              <a:t> à esquerda</a:t>
            </a:r>
          </a:p>
          <a:p>
            <a:pPr lvl="2"/>
            <a:r>
              <a:rPr lang="pt-BR" dirty="0"/>
              <a:t>Elementos maiores na </a:t>
            </a:r>
            <a:r>
              <a:rPr lang="pt-BR" dirty="0" err="1"/>
              <a:t>subarvore</a:t>
            </a:r>
            <a:r>
              <a:rPr lang="pt-BR" dirty="0"/>
              <a:t> à direita</a:t>
            </a:r>
          </a:p>
        </p:txBody>
      </p:sp>
    </p:spTree>
    <p:extLst>
      <p:ext uri="{BB962C8B-B14F-4D97-AF65-F5344CB8AC3E}">
        <p14:creationId xmlns:p14="http://schemas.microsoft.com/office/powerpoint/2010/main" val="95116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630446" y="5877272"/>
            <a:ext cx="504056" cy="4320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</a:t>
            </a:r>
          </a:p>
          <a:p>
            <a:pPr lvl="1"/>
            <a:r>
              <a:rPr lang="pt-BR" dirty="0"/>
              <a:t>Busca da posição de inserção começa na </a:t>
            </a:r>
            <a:r>
              <a:rPr lang="pt-BR" dirty="0" err="1"/>
              <a:t>raíz</a:t>
            </a:r>
            <a:r>
              <a:rPr lang="pt-BR" dirty="0"/>
              <a:t> até a </a:t>
            </a:r>
            <a:r>
              <a:rPr lang="pt-BR" dirty="0" err="1"/>
              <a:t>subarvore</a:t>
            </a:r>
            <a:r>
              <a:rPr lang="pt-BR" dirty="0"/>
              <a:t> vazia à esquerda ou à direita de uma folha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inserindo 17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FFCEBFB-5CFE-4135-8E2D-963AED1EC70B}"/>
              </a:ext>
            </a:extLst>
          </p:cNvPr>
          <p:cNvSpPr/>
          <p:nvPr/>
        </p:nvSpPr>
        <p:spPr>
          <a:xfrm>
            <a:off x="6287855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EC7C2FC-FD04-4925-9C36-D310A662DB3A}"/>
              </a:ext>
            </a:extLst>
          </p:cNvPr>
          <p:cNvSpPr txBox="1"/>
          <p:nvPr/>
        </p:nvSpPr>
        <p:spPr>
          <a:xfrm>
            <a:off x="6312514" y="5244102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473D449-BE80-4138-B27B-57BDE39A240E}"/>
              </a:ext>
            </a:extLst>
          </p:cNvPr>
          <p:cNvCxnSpPr>
            <a:cxnSpLocks/>
          </p:cNvCxnSpPr>
          <p:nvPr/>
        </p:nvCxnSpPr>
        <p:spPr>
          <a:xfrm flipH="1">
            <a:off x="6613370" y="477716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D64C6086-683D-4110-A2DE-328A58FF6D25}"/>
              </a:ext>
            </a:extLst>
          </p:cNvPr>
          <p:cNvCxnSpPr>
            <a:cxnSpLocks/>
          </p:cNvCxnSpPr>
          <p:nvPr/>
        </p:nvCxnSpPr>
        <p:spPr>
          <a:xfrm flipH="1" flipV="1">
            <a:off x="5866405" y="4030093"/>
            <a:ext cx="1017604" cy="3462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6BA36EAA-87EC-431C-BF4B-65815245B82A}"/>
              </a:ext>
            </a:extLst>
          </p:cNvPr>
          <p:cNvCxnSpPr>
            <a:cxnSpLocks/>
          </p:cNvCxnSpPr>
          <p:nvPr/>
        </p:nvCxnSpPr>
        <p:spPr>
          <a:xfrm flipH="1">
            <a:off x="6613370" y="4770314"/>
            <a:ext cx="171433" cy="4512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617913" y="5881274"/>
            <a:ext cx="5302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17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6090AC6-6231-4220-BF8C-F53B7A1665C7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561958" y="5647550"/>
            <a:ext cx="321077" cy="23372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2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E3FA8-9EE7-450D-BE7F-F5ABC9C2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57F59B6-522B-40B2-BF03-4D2269C53B60}"/>
              </a:ext>
            </a:extLst>
          </p:cNvPr>
          <p:cNvSpPr/>
          <p:nvPr/>
        </p:nvSpPr>
        <p:spPr>
          <a:xfrm>
            <a:off x="317307" y="155679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  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cria(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inserePosicao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C52EE31-E692-4E62-9F6E-4F8A6340DBE7}"/>
              </a:ext>
            </a:extLst>
          </p:cNvPr>
          <p:cNvSpPr/>
          <p:nvPr/>
        </p:nvSpPr>
        <p:spPr>
          <a:xfrm>
            <a:off x="298308" y="2880231"/>
            <a:ext cx="882669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inserePosicao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it-IT" sz="1600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it-IT" sz="1600" dirty="0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it-IT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it-IT" sz="1600" dirty="0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it-IT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-&gt;direita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     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-&gt;direita =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inserePosicao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-&gt;direita,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8771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E3FA8-9EE7-450D-BE7F-F5ABC9C2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4BA3556-00D3-46B8-9976-59D1F608C1EC}"/>
              </a:ext>
            </a:extLst>
          </p:cNvPr>
          <p:cNvSpPr/>
          <p:nvPr/>
        </p:nvSpPr>
        <p:spPr>
          <a:xfrm>
            <a:off x="317306" y="2880231"/>
            <a:ext cx="75670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-&gt;esquerda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     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-&gt;esquerda =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inserePosicao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-&gt;esquerda,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novoNo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3297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64104AF3-C4CE-40C4-9C7D-4EBA51F100D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/>
                  <a:t>Eliminação</a:t>
                </a:r>
              </a:p>
              <a:p>
                <a:pPr lvl="1"/>
                <a:r>
                  <a:rPr lang="pt-BR" dirty="0"/>
                  <a:t>Considere um nó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a ser removido</a:t>
                </a:r>
              </a:p>
              <a:p>
                <a:pPr lvl="1"/>
                <a:r>
                  <a:rPr lang="pt-BR" dirty="0"/>
                  <a:t>3 casos possíveis</a:t>
                </a:r>
              </a:p>
              <a:p>
                <a:pPr marL="1143000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não possui nenhum filho;</a:t>
                </a:r>
              </a:p>
              <a:p>
                <a:pPr marL="1600200" lvl="3" indent="-457200">
                  <a:buFont typeface="+mj-lt"/>
                  <a:buAutoNum type="arabicPeriod"/>
                </a:pPr>
                <a:r>
                  <a:rPr lang="pt-BR" dirty="0"/>
                  <a:t>Pai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modifica ponteiro que apontava para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para NULL</a:t>
                </a:r>
              </a:p>
              <a:p>
                <a:pPr marL="1143000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possui apenas um filho;</a:t>
                </a:r>
              </a:p>
              <a:p>
                <a:pPr marL="1600200" lvl="3" indent="-457200">
                  <a:buFont typeface="+mj-lt"/>
                  <a:buAutoNum type="arabicPeriod"/>
                </a:pPr>
                <a:r>
                  <a:rPr lang="pt-BR" dirty="0"/>
                  <a:t>Ponteiro do pai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que apontava para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 passa apontar para o filho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</a:t>
                </a:r>
              </a:p>
              <a:p>
                <a:pPr marL="1143000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possui dois filhos</a:t>
                </a:r>
              </a:p>
              <a:p>
                <a:pPr marL="1600200" lvl="3" indent="-457200">
                  <a:buFont typeface="+mj-lt"/>
                  <a:buAutoNum type="arabicPeriod"/>
                </a:pPr>
                <a:r>
                  <a:rPr lang="pt-BR" dirty="0"/>
                  <a:t>Extraímos o sucessor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t-BR" dirty="0"/>
                  <a:t>, que possui, no máximo, um filho, e substituímos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dirty="0"/>
                  <a:t> por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t-BR" dirty="0"/>
                  <a:t> </a:t>
                </a:r>
              </a:p>
              <a:p>
                <a:pPr marL="1600200" lvl="3" indent="-457200">
                  <a:buFont typeface="+mj-lt"/>
                  <a:buAutoNum type="arabicPeriod"/>
                </a:pPr>
                <a:r>
                  <a:rPr lang="pt-BR" dirty="0"/>
                  <a:t>Removemos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pt-BR" dirty="0"/>
              </a:p>
              <a:p>
                <a:pPr marL="1600200" lvl="3" indent="-457200">
                  <a:buFont typeface="+mj-lt"/>
                  <a:buAutoNum type="arabicPeriod"/>
                </a:pPr>
                <a:endParaRPr lang="pt-BR" dirty="0"/>
              </a:p>
              <a:p>
                <a:pPr marL="1600200" lvl="3" indent="-457200">
                  <a:buFont typeface="+mj-lt"/>
                  <a:buAutoNum type="arabicPeriod"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64104AF3-C4CE-40C4-9C7D-4EBA51F100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23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02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630446" y="5877272"/>
            <a:ext cx="504056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Eliminação</a:t>
            </a:r>
          </a:p>
          <a:p>
            <a:pPr lvl="1"/>
            <a:r>
              <a:rPr lang="pt-BR" dirty="0"/>
              <a:t>Primeiro caso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removendo 14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FFCEBFB-5CFE-4135-8E2D-963AED1EC70B}"/>
              </a:ext>
            </a:extLst>
          </p:cNvPr>
          <p:cNvSpPr/>
          <p:nvPr/>
        </p:nvSpPr>
        <p:spPr>
          <a:xfrm>
            <a:off x="6287855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EC7C2FC-FD04-4925-9C36-D310A662DB3A}"/>
              </a:ext>
            </a:extLst>
          </p:cNvPr>
          <p:cNvSpPr txBox="1"/>
          <p:nvPr/>
        </p:nvSpPr>
        <p:spPr>
          <a:xfrm>
            <a:off x="6312514" y="5244102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473D449-BE80-4138-B27B-57BDE39A240E}"/>
              </a:ext>
            </a:extLst>
          </p:cNvPr>
          <p:cNvCxnSpPr>
            <a:cxnSpLocks/>
          </p:cNvCxnSpPr>
          <p:nvPr/>
        </p:nvCxnSpPr>
        <p:spPr>
          <a:xfrm flipH="1">
            <a:off x="6613370" y="477716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617913" y="5881274"/>
            <a:ext cx="5159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6090AC6-6231-4220-BF8C-F53B7A1665C7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561958" y="5647550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5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630446" y="5877272"/>
            <a:ext cx="504056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Eliminação</a:t>
            </a:r>
          </a:p>
          <a:p>
            <a:pPr lvl="1"/>
            <a:r>
              <a:rPr lang="pt-BR" dirty="0"/>
              <a:t>Segundo caso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removendo 16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FFCEBFB-5CFE-4135-8E2D-963AED1EC70B}"/>
              </a:ext>
            </a:extLst>
          </p:cNvPr>
          <p:cNvSpPr/>
          <p:nvPr/>
        </p:nvSpPr>
        <p:spPr>
          <a:xfrm>
            <a:off x="6287855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EC7C2FC-FD04-4925-9C36-D310A662DB3A}"/>
              </a:ext>
            </a:extLst>
          </p:cNvPr>
          <p:cNvSpPr txBox="1"/>
          <p:nvPr/>
        </p:nvSpPr>
        <p:spPr>
          <a:xfrm>
            <a:off x="6312514" y="5244102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473D449-BE80-4138-B27B-57BDE39A240E}"/>
              </a:ext>
            </a:extLst>
          </p:cNvPr>
          <p:cNvCxnSpPr>
            <a:cxnSpLocks/>
          </p:cNvCxnSpPr>
          <p:nvPr/>
        </p:nvCxnSpPr>
        <p:spPr>
          <a:xfrm flipH="1">
            <a:off x="6613370" y="477716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617913" y="5881274"/>
            <a:ext cx="5159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6090AC6-6231-4220-BF8C-F53B7A1665C7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561958" y="5647550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ADE4D7C2-AA16-4D7F-B07C-5A8D08235B82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6753809" y="4744301"/>
            <a:ext cx="122100" cy="11369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7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299143" y="5261513"/>
            <a:ext cx="504056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Eliminação</a:t>
            </a:r>
          </a:p>
          <a:p>
            <a:pPr lvl="1"/>
            <a:r>
              <a:rPr lang="pt-BR" dirty="0"/>
              <a:t>Segundo caso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removendo 16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286610" y="5265515"/>
            <a:ext cx="5159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ADE4D7C2-AA16-4D7F-B07C-5A8D08235B82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6544606" y="4763958"/>
            <a:ext cx="186546" cy="50155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267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630446" y="5877272"/>
            <a:ext cx="504056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Eliminação</a:t>
            </a:r>
          </a:p>
          <a:p>
            <a:pPr lvl="1"/>
            <a:r>
              <a:rPr lang="pt-BR" dirty="0"/>
              <a:t>Terceiro caso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removendo 6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FFCEBFB-5CFE-4135-8E2D-963AED1EC70B}"/>
              </a:ext>
            </a:extLst>
          </p:cNvPr>
          <p:cNvSpPr/>
          <p:nvPr/>
        </p:nvSpPr>
        <p:spPr>
          <a:xfrm>
            <a:off x="6287855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EC7C2FC-FD04-4925-9C36-D310A662DB3A}"/>
              </a:ext>
            </a:extLst>
          </p:cNvPr>
          <p:cNvSpPr txBox="1"/>
          <p:nvPr/>
        </p:nvSpPr>
        <p:spPr>
          <a:xfrm>
            <a:off x="6312514" y="5244102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473D449-BE80-4138-B27B-57BDE39A240E}"/>
              </a:ext>
            </a:extLst>
          </p:cNvPr>
          <p:cNvCxnSpPr>
            <a:cxnSpLocks/>
          </p:cNvCxnSpPr>
          <p:nvPr/>
        </p:nvCxnSpPr>
        <p:spPr>
          <a:xfrm flipH="1">
            <a:off x="6613370" y="477716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617913" y="5881274"/>
            <a:ext cx="5159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6090AC6-6231-4220-BF8C-F53B7A1665C7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561958" y="5647550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6C6103F7-6D27-4AD3-BE1C-6FA925362521}"/>
              </a:ext>
            </a:extLst>
          </p:cNvPr>
          <p:cNvSpPr/>
          <p:nvPr/>
        </p:nvSpPr>
        <p:spPr>
          <a:xfrm>
            <a:off x="4642205" y="64132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012C254-A277-4CAE-86AC-77754DB269A4}"/>
              </a:ext>
            </a:extLst>
          </p:cNvPr>
          <p:cNvSpPr txBox="1"/>
          <p:nvPr/>
        </p:nvSpPr>
        <p:spPr>
          <a:xfrm>
            <a:off x="4738918" y="6470846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8</a:t>
            </a: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73DFCC08-F601-4834-871D-418A1D575B00}"/>
              </a:ext>
            </a:extLst>
          </p:cNvPr>
          <p:cNvCxnSpPr>
            <a:cxnSpLocks/>
          </p:cNvCxnSpPr>
          <p:nvPr/>
        </p:nvCxnSpPr>
        <p:spPr>
          <a:xfrm flipH="1" flipV="1">
            <a:off x="4572000" y="6223840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C8E728D4-E29D-40D3-AD43-1CB6BCC8A3DD}"/>
              </a:ext>
            </a:extLst>
          </p:cNvPr>
          <p:cNvCxnSpPr>
            <a:cxnSpLocks/>
          </p:cNvCxnSpPr>
          <p:nvPr/>
        </p:nvCxnSpPr>
        <p:spPr>
          <a:xfrm flipH="1" flipV="1">
            <a:off x="4546800" y="4762800"/>
            <a:ext cx="296982" cy="52120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2114C633-B83A-4E93-851C-4565A12175DD}"/>
              </a:ext>
            </a:extLst>
          </p:cNvPr>
          <p:cNvCxnSpPr>
            <a:cxnSpLocks/>
          </p:cNvCxnSpPr>
          <p:nvPr/>
        </p:nvCxnSpPr>
        <p:spPr>
          <a:xfrm flipH="1">
            <a:off x="4485600" y="5626800"/>
            <a:ext cx="223072" cy="28378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e 40">
            <a:extLst>
              <a:ext uri="{FF2B5EF4-FFF2-40B4-BE49-F238E27FC236}">
                <a16:creationId xmlns:a16="http://schemas.microsoft.com/office/drawing/2014/main" id="{32FFCE6E-471D-44C3-ADEC-4188FA9D13BC}"/>
              </a:ext>
            </a:extLst>
          </p:cNvPr>
          <p:cNvSpPr/>
          <p:nvPr/>
        </p:nvSpPr>
        <p:spPr>
          <a:xfrm>
            <a:off x="4212000" y="5853600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93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Árvores de busca binária (BST)</a:t>
            </a:r>
          </a:p>
          <a:p>
            <a:r>
              <a:rPr lang="pt-BR" dirty="0"/>
              <a:t>Árvores AVL</a:t>
            </a:r>
          </a:p>
          <a:p>
            <a:r>
              <a:rPr lang="pt-BR" dirty="0" err="1"/>
              <a:t>Execício</a:t>
            </a:r>
            <a:endParaRPr lang="pt-BR" dirty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630446" y="5877272"/>
            <a:ext cx="504056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Eliminação</a:t>
            </a:r>
          </a:p>
          <a:p>
            <a:pPr lvl="1"/>
            <a:r>
              <a:rPr lang="pt-BR" dirty="0"/>
              <a:t>Terceiro caso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removendo 6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FFCEBFB-5CFE-4135-8E2D-963AED1EC70B}"/>
              </a:ext>
            </a:extLst>
          </p:cNvPr>
          <p:cNvSpPr/>
          <p:nvPr/>
        </p:nvSpPr>
        <p:spPr>
          <a:xfrm>
            <a:off x="6287855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EC7C2FC-FD04-4925-9C36-D310A662DB3A}"/>
              </a:ext>
            </a:extLst>
          </p:cNvPr>
          <p:cNvSpPr txBox="1"/>
          <p:nvPr/>
        </p:nvSpPr>
        <p:spPr>
          <a:xfrm>
            <a:off x="6312514" y="5244102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473D449-BE80-4138-B27B-57BDE39A240E}"/>
              </a:ext>
            </a:extLst>
          </p:cNvPr>
          <p:cNvCxnSpPr>
            <a:cxnSpLocks/>
          </p:cNvCxnSpPr>
          <p:nvPr/>
        </p:nvCxnSpPr>
        <p:spPr>
          <a:xfrm flipH="1">
            <a:off x="6613370" y="477716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617913" y="5881274"/>
            <a:ext cx="5159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6090AC6-6231-4220-BF8C-F53B7A1665C7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561958" y="5647550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6C6103F7-6D27-4AD3-BE1C-6FA925362521}"/>
              </a:ext>
            </a:extLst>
          </p:cNvPr>
          <p:cNvSpPr/>
          <p:nvPr/>
        </p:nvSpPr>
        <p:spPr>
          <a:xfrm>
            <a:off x="4642205" y="64132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73DFCC08-F601-4834-871D-418A1D575B00}"/>
              </a:ext>
            </a:extLst>
          </p:cNvPr>
          <p:cNvCxnSpPr>
            <a:cxnSpLocks/>
          </p:cNvCxnSpPr>
          <p:nvPr/>
        </p:nvCxnSpPr>
        <p:spPr>
          <a:xfrm flipH="1" flipV="1">
            <a:off x="4572000" y="6223840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C8E728D4-E29D-40D3-AD43-1CB6BCC8A3DD}"/>
              </a:ext>
            </a:extLst>
          </p:cNvPr>
          <p:cNvCxnSpPr>
            <a:cxnSpLocks/>
          </p:cNvCxnSpPr>
          <p:nvPr/>
        </p:nvCxnSpPr>
        <p:spPr>
          <a:xfrm flipH="1" flipV="1">
            <a:off x="4546800" y="4762800"/>
            <a:ext cx="296982" cy="52120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2114C633-B83A-4E93-851C-4565A12175DD}"/>
              </a:ext>
            </a:extLst>
          </p:cNvPr>
          <p:cNvCxnSpPr>
            <a:cxnSpLocks/>
          </p:cNvCxnSpPr>
          <p:nvPr/>
        </p:nvCxnSpPr>
        <p:spPr>
          <a:xfrm flipH="1">
            <a:off x="4485600" y="5626800"/>
            <a:ext cx="223072" cy="28378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ipse 40">
            <a:extLst>
              <a:ext uri="{FF2B5EF4-FFF2-40B4-BE49-F238E27FC236}">
                <a16:creationId xmlns:a16="http://schemas.microsoft.com/office/drawing/2014/main" id="{32FFCE6E-471D-44C3-ADEC-4188FA9D13BC}"/>
              </a:ext>
            </a:extLst>
          </p:cNvPr>
          <p:cNvSpPr/>
          <p:nvPr/>
        </p:nvSpPr>
        <p:spPr>
          <a:xfrm>
            <a:off x="4212000" y="5853600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1B6E1777-3F1E-4A7C-9066-FD53BBEE2E87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4727331" y="5658402"/>
            <a:ext cx="166902" cy="75486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038B5528-C51D-416C-8073-C5D23C928666}"/>
              </a:ext>
            </a:extLst>
          </p:cNvPr>
          <p:cNvSpPr txBox="1"/>
          <p:nvPr/>
        </p:nvSpPr>
        <p:spPr>
          <a:xfrm>
            <a:off x="4251196" y="446905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F6E15210-2508-4F5B-BFC9-7C61DA6867B2}"/>
              </a:ext>
            </a:extLst>
          </p:cNvPr>
          <p:cNvSpPr/>
          <p:nvPr/>
        </p:nvSpPr>
        <p:spPr>
          <a:xfrm>
            <a:off x="4100113" y="4399300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79956D4F-04B0-4FFB-B4C3-D90A8618A36B}"/>
              </a:ext>
            </a:extLst>
          </p:cNvPr>
          <p:cNvSpPr txBox="1"/>
          <p:nvPr/>
        </p:nvSpPr>
        <p:spPr>
          <a:xfrm>
            <a:off x="4738918" y="6470846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5459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 animBg="1"/>
      <p:bldP spid="25" grpId="0"/>
      <p:bldP spid="41" grpId="0" animBg="1"/>
      <p:bldP spid="43" grpId="0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>
            <a:extLst>
              <a:ext uri="{FF2B5EF4-FFF2-40B4-BE49-F238E27FC236}">
                <a16:creationId xmlns:a16="http://schemas.microsoft.com/office/drawing/2014/main" id="{CCDA9373-1FB7-40D9-AADB-603D8F1642CC}"/>
              </a:ext>
            </a:extLst>
          </p:cNvPr>
          <p:cNvSpPr/>
          <p:nvPr/>
        </p:nvSpPr>
        <p:spPr>
          <a:xfrm>
            <a:off x="6630446" y="5877272"/>
            <a:ext cx="504056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A074B7-AC38-4DAA-835E-AA685369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04AF3-C4CE-40C4-9C7D-4EBA51F100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Eliminação</a:t>
            </a:r>
          </a:p>
          <a:p>
            <a:pPr lvl="1"/>
            <a:r>
              <a:rPr lang="pt-BR" dirty="0"/>
              <a:t>Terceiro caso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removendo 6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61508EC-D14C-4654-A566-FE8F5709062C}"/>
              </a:ext>
            </a:extLst>
          </p:cNvPr>
          <p:cNvSpPr/>
          <p:nvPr/>
        </p:nvSpPr>
        <p:spPr>
          <a:xfrm>
            <a:off x="5364088" y="37170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45610F-1E12-4771-BC23-228227410AA7}"/>
              </a:ext>
            </a:extLst>
          </p:cNvPr>
          <p:cNvSpPr txBox="1"/>
          <p:nvPr/>
        </p:nvSpPr>
        <p:spPr>
          <a:xfrm>
            <a:off x="5396819" y="37737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59B10C0-BEB9-4434-9999-FDDC8887E7A4}"/>
              </a:ext>
            </a:extLst>
          </p:cNvPr>
          <p:cNvSpPr/>
          <p:nvPr/>
        </p:nvSpPr>
        <p:spPr>
          <a:xfrm>
            <a:off x="4107221" y="44066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BD0E69-5FB3-4D74-A8D5-25E920BC36F9}"/>
              </a:ext>
            </a:extLst>
          </p:cNvPr>
          <p:cNvSpPr txBox="1"/>
          <p:nvPr/>
        </p:nvSpPr>
        <p:spPr>
          <a:xfrm>
            <a:off x="4218505" y="44633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20E1046-14A4-44F0-8ABA-AFC1CB0A3A67}"/>
              </a:ext>
            </a:extLst>
          </p:cNvPr>
          <p:cNvSpPr/>
          <p:nvPr/>
        </p:nvSpPr>
        <p:spPr>
          <a:xfrm>
            <a:off x="6629849" y="43694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AE48AF5-01D6-45D8-909C-53B2BD3EEF8A}"/>
              </a:ext>
            </a:extLst>
          </p:cNvPr>
          <p:cNvSpPr txBox="1"/>
          <p:nvPr/>
        </p:nvSpPr>
        <p:spPr>
          <a:xfrm>
            <a:off x="6629849" y="442749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C4B2E75-50C9-47F3-8C6D-A67AF83F9296}"/>
              </a:ext>
            </a:extLst>
          </p:cNvPr>
          <p:cNvSpPr/>
          <p:nvPr/>
        </p:nvSpPr>
        <p:spPr>
          <a:xfrm>
            <a:off x="3419872" y="52532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5AF15B-AF0A-46E7-B41F-4A5D2ACFBE6D}"/>
              </a:ext>
            </a:extLst>
          </p:cNvPr>
          <p:cNvSpPr txBox="1"/>
          <p:nvPr/>
        </p:nvSpPr>
        <p:spPr>
          <a:xfrm>
            <a:off x="3531156" y="530994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78CD01E-1A2E-4065-A410-BF07924AFEC2}"/>
              </a:ext>
            </a:extLst>
          </p:cNvPr>
          <p:cNvSpPr/>
          <p:nvPr/>
        </p:nvSpPr>
        <p:spPr>
          <a:xfrm>
            <a:off x="4572000" y="52284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2E7542-5CFB-4A41-AF96-6094DC24779F}"/>
              </a:ext>
            </a:extLst>
          </p:cNvPr>
          <p:cNvSpPr txBox="1"/>
          <p:nvPr/>
        </p:nvSpPr>
        <p:spPr>
          <a:xfrm>
            <a:off x="4683284" y="52851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636D409-FA8C-430C-9F94-FABD998A6C98}"/>
              </a:ext>
            </a:extLst>
          </p:cNvPr>
          <p:cNvSpPr/>
          <p:nvPr/>
        </p:nvSpPr>
        <p:spPr>
          <a:xfrm>
            <a:off x="7329781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1513E-3420-4D1C-9C84-FE28A80745BE}"/>
              </a:ext>
            </a:extLst>
          </p:cNvPr>
          <p:cNvSpPr txBox="1"/>
          <p:nvPr/>
        </p:nvSpPr>
        <p:spPr>
          <a:xfrm>
            <a:off x="7354125" y="526113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23E51C3-6A58-4804-A6CE-6C0B0EBCD51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457879" y="3973803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98DE46-6434-4A5B-A424-A162DD986496}"/>
              </a:ext>
            </a:extLst>
          </p:cNvPr>
          <p:cNvCxnSpPr>
            <a:cxnSpLocks/>
          </p:cNvCxnSpPr>
          <p:nvPr/>
        </p:nvCxnSpPr>
        <p:spPr>
          <a:xfrm flipH="1">
            <a:off x="3658360" y="478629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4145B09-E202-497C-AF33-FB4059EA3FC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46684" y="476395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3AAB0B-3A19-4801-9B3E-53C51E9E3C2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864273" y="4023244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2791F1F-4352-468A-906C-81AEBFD65311}"/>
              </a:ext>
            </a:extLst>
          </p:cNvPr>
          <p:cNvCxnSpPr>
            <a:cxnSpLocks/>
          </p:cNvCxnSpPr>
          <p:nvPr/>
        </p:nvCxnSpPr>
        <p:spPr>
          <a:xfrm flipH="1" flipV="1">
            <a:off x="7069312" y="472677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16D503D4-D50F-419D-A39A-1D5DA3D75150}"/>
              </a:ext>
            </a:extLst>
          </p:cNvPr>
          <p:cNvSpPr/>
          <p:nvPr/>
        </p:nvSpPr>
        <p:spPr>
          <a:xfrm>
            <a:off x="5004048" y="58052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16509F-587B-4D86-AA9E-A5E8331863A8}"/>
              </a:ext>
            </a:extLst>
          </p:cNvPr>
          <p:cNvSpPr txBox="1"/>
          <p:nvPr/>
        </p:nvSpPr>
        <p:spPr>
          <a:xfrm>
            <a:off x="5004048" y="587727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C88974-E96E-4451-AD96-6954F95A5BAD}"/>
              </a:ext>
            </a:extLst>
          </p:cNvPr>
          <p:cNvCxnSpPr>
            <a:cxnSpLocks/>
          </p:cNvCxnSpPr>
          <p:nvPr/>
        </p:nvCxnSpPr>
        <p:spPr>
          <a:xfrm flipH="1" flipV="1">
            <a:off x="4933843" y="561583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9B3958DD-3957-41B1-97C0-1D77A53C0182}"/>
              </a:ext>
            </a:extLst>
          </p:cNvPr>
          <p:cNvSpPr/>
          <p:nvPr/>
        </p:nvSpPr>
        <p:spPr>
          <a:xfrm>
            <a:off x="4211960" y="58524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A91E50D-2955-4632-9FBB-0C186AF4E871}"/>
              </a:ext>
            </a:extLst>
          </p:cNvPr>
          <p:cNvSpPr txBox="1"/>
          <p:nvPr/>
        </p:nvSpPr>
        <p:spPr>
          <a:xfrm>
            <a:off x="4323244" y="590921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8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5386212-15D2-47B2-BF54-EC7A98CB15E2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483626" y="562542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FFCEBFB-5CFE-4135-8E2D-963AED1EC70B}"/>
              </a:ext>
            </a:extLst>
          </p:cNvPr>
          <p:cNvSpPr/>
          <p:nvPr/>
        </p:nvSpPr>
        <p:spPr>
          <a:xfrm>
            <a:off x="6287855" y="52292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EC7C2FC-FD04-4925-9C36-D310A662DB3A}"/>
              </a:ext>
            </a:extLst>
          </p:cNvPr>
          <p:cNvSpPr txBox="1"/>
          <p:nvPr/>
        </p:nvSpPr>
        <p:spPr>
          <a:xfrm>
            <a:off x="6312514" y="5244102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473D449-BE80-4138-B27B-57BDE39A240E}"/>
              </a:ext>
            </a:extLst>
          </p:cNvPr>
          <p:cNvCxnSpPr>
            <a:cxnSpLocks/>
          </p:cNvCxnSpPr>
          <p:nvPr/>
        </p:nvCxnSpPr>
        <p:spPr>
          <a:xfrm flipH="1">
            <a:off x="6613370" y="477716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C9D34F-CE58-4644-B81F-92F0406109CD}"/>
              </a:ext>
            </a:extLst>
          </p:cNvPr>
          <p:cNvSpPr txBox="1"/>
          <p:nvPr/>
        </p:nvSpPr>
        <p:spPr>
          <a:xfrm>
            <a:off x="6617913" y="5881274"/>
            <a:ext cx="5159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16090AC6-6231-4220-BF8C-F53B7A1665C7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561958" y="5647550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155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68250-DC76-409A-AD9F-F0942909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0C2B8C5-7911-4FA2-A4D4-00E9427D9687}"/>
              </a:ext>
            </a:extLst>
          </p:cNvPr>
          <p:cNvSpPr/>
          <p:nvPr/>
        </p:nvSpPr>
        <p:spPr>
          <a:xfrm>
            <a:off x="467544" y="1484784"/>
            <a:ext cx="82985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deleta(</a:t>
            </a:r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**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/>
            <a:endParaRPr lang="pt-B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)-&gt;direita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 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)-&gt;esquerda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2"/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((*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direita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  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)-&gt;esquerda;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385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68250-DC76-409A-AD9F-F0942909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A722E5D-5457-4FF0-8834-52D7372E7E56}"/>
              </a:ext>
            </a:extLst>
          </p:cNvPr>
          <p:cNvSpPr/>
          <p:nvPr/>
        </p:nvSpPr>
        <p:spPr>
          <a:xfrm>
            <a:off x="1403648" y="278092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)-&gt;esquerda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  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)-&gt;direita;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3214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68250-DC76-409A-AD9F-F0942909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A06F729-E693-4D43-9AC3-404FC2586032}"/>
              </a:ext>
            </a:extLst>
          </p:cNvPr>
          <p:cNvSpPr/>
          <p:nvPr/>
        </p:nvSpPr>
        <p:spPr>
          <a:xfrm>
            <a:off x="612648" y="1772816"/>
            <a:ext cx="64800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2"/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sucessor = 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)-&gt;direita;</a:t>
            </a:r>
          </a:p>
          <a:p>
            <a:pPr lvl="2"/>
            <a:r>
              <a:rPr lang="pt-BR" sz="1600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noPaiSucessor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2"/>
            <a:endParaRPr lang="pt-BR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2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(sucessor-&gt;esquerda ==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noPaiSucessor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-&gt;direita = sucessor-&gt;direita;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2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lvl="3"/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(sucessor-&gt;esquerda != </a:t>
            </a:r>
            <a:r>
              <a:rPr lang="pt-BR" sz="16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3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3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noPaiSucessor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sucessor;</a:t>
            </a:r>
          </a:p>
          <a:p>
            <a:pPr lvl="3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sucessor = sucessor-&gt;esquerda;</a:t>
            </a:r>
          </a:p>
          <a:p>
            <a:pPr lvl="3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3"/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noPaiSucessor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-&gt;esquerda = sucessor-&gt;direita;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sucessor-&gt;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(sucessor);</a:t>
            </a:r>
          </a:p>
          <a:p>
            <a:pPr lvl="1"/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s-ES" sz="1600" dirty="0">
                <a:solidFill>
                  <a:srgbClr val="008000"/>
                </a:solidFill>
                <a:latin typeface="Consolas" panose="020B0609020204030204" pitchFamily="49" charset="0"/>
              </a:rPr>
              <a:t> //fecha </a:t>
            </a:r>
            <a:r>
              <a:rPr lang="es-E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if</a:t>
            </a:r>
            <a:r>
              <a:rPr lang="es-ES" sz="1600" dirty="0">
                <a:solidFill>
                  <a:srgbClr val="008000"/>
                </a:solidFill>
                <a:latin typeface="Consolas" panose="020B0609020204030204" pitchFamily="49" charset="0"/>
              </a:rPr>
              <a:t> ((*</a:t>
            </a:r>
            <a:r>
              <a:rPr lang="es-E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noAtual</a:t>
            </a:r>
            <a:r>
              <a:rPr lang="es-ES" sz="1600" dirty="0">
                <a:solidFill>
                  <a:srgbClr val="008000"/>
                </a:solidFill>
                <a:latin typeface="Consolas" panose="020B0609020204030204" pitchFamily="49" charset="0"/>
              </a:rPr>
              <a:t>)-&gt;</a:t>
            </a:r>
            <a:r>
              <a:rPr lang="es-E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info</a:t>
            </a:r>
            <a:r>
              <a:rPr lang="es-ES" sz="1600" dirty="0">
                <a:solidFill>
                  <a:srgbClr val="008000"/>
                </a:solidFill>
                <a:latin typeface="Consolas" panose="020B0609020204030204" pitchFamily="49" charset="0"/>
              </a:rPr>
              <a:t> == valor)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59093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68250-DC76-409A-AD9F-F0942909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6783A01-0206-4D01-A6A0-3FD3BDCCD38A}"/>
              </a:ext>
            </a:extLst>
          </p:cNvPr>
          <p:cNvSpPr/>
          <p:nvPr/>
        </p:nvSpPr>
        <p:spPr>
          <a:xfrm>
            <a:off x="323528" y="2111370"/>
            <a:ext cx="56886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 (*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)-&gt;info)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deleta(&amp;(*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)-&gt;direita, 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deleta(&amp;(*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noAtual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)-&gt;esquerda, 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pt-BR" sz="1600" dirty="0">
                <a:solidFill>
                  <a:srgbClr val="008000"/>
                </a:solidFill>
                <a:latin typeface="Consolas" panose="020B0609020204030204" pitchFamily="49" charset="0"/>
              </a:rPr>
              <a:t>//fecha </a:t>
            </a:r>
            <a:r>
              <a:rPr lang="pt-BR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funcao</a:t>
            </a:r>
            <a:r>
              <a:rPr lang="pt-BR" sz="1600" dirty="0">
                <a:solidFill>
                  <a:srgbClr val="008000"/>
                </a:solidFill>
                <a:latin typeface="Consolas" panose="020B0609020204030204" pitchFamily="49" charset="0"/>
              </a:rPr>
              <a:t> deleta()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00600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68250-DC76-409A-AD9F-F0942909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75803F4-9340-4A2F-80C1-CA9A2A972369}"/>
              </a:ext>
            </a:extLst>
          </p:cNvPr>
          <p:cNvSpPr/>
          <p:nvPr/>
        </p:nvSpPr>
        <p:spPr>
          <a:xfrm>
            <a:off x="107003" y="205668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raiz = cria(7,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(raiz,5);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13);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3);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6);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4);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10);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12);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8);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9);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17);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16);</a:t>
            </a:r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CF067B8-3C09-47D1-BE04-364C8C166C24}"/>
              </a:ext>
            </a:extLst>
          </p:cNvPr>
          <p:cNvSpPr/>
          <p:nvPr/>
        </p:nvSpPr>
        <p:spPr>
          <a:xfrm>
            <a:off x="4067944" y="2472184"/>
            <a:ext cx="52565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14);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15);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(raiz, 20);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deleta(&amp;raiz, 7);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pre_ordem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(raiz);</a:t>
            </a:r>
          </a:p>
          <a:p>
            <a:pPr lvl="1"/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noBuscado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busca(raiz, 13);</a:t>
            </a:r>
          </a:p>
          <a:p>
            <a:pPr lvl="1"/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noBuscado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n%d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noBuscado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nnao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encontrado!"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n%d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raiz-&gt;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0338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Georgy </a:t>
                </a:r>
                <a:r>
                  <a:rPr lang="en-US" b="1" u="sng" dirty="0"/>
                  <a:t>A</a:t>
                </a:r>
                <a:r>
                  <a:rPr lang="en-US" dirty="0"/>
                  <a:t>delson-</a:t>
                </a:r>
                <a:r>
                  <a:rPr lang="en-US" b="1" u="sng" dirty="0" err="1"/>
                  <a:t>V</a:t>
                </a:r>
                <a:r>
                  <a:rPr lang="en-US" dirty="0" err="1"/>
                  <a:t>elsky</a:t>
                </a:r>
                <a:r>
                  <a:rPr lang="en-US" dirty="0"/>
                  <a:t> and Evgenii </a:t>
                </a:r>
                <a:r>
                  <a:rPr lang="en-US" b="1" u="sng" dirty="0"/>
                  <a:t>L</a:t>
                </a:r>
                <a:r>
                  <a:rPr lang="en-US" dirty="0"/>
                  <a:t>andis, 1962</a:t>
                </a:r>
              </a:p>
              <a:p>
                <a:pPr lvl="1"/>
                <a:r>
                  <a:rPr lang="pt-BR" b="0" dirty="0" err="1"/>
                  <a:t>Garant</a:t>
                </a:r>
                <a:r>
                  <a:rPr lang="pt-BR" b="0" dirty="0"/>
                  <a:t>em complexidade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no </a:t>
                </a:r>
                <a:r>
                  <a:rPr lang="en-US" dirty="0" err="1"/>
                  <a:t>pior</a:t>
                </a:r>
                <a:r>
                  <a:rPr lang="en-US" dirty="0"/>
                  <a:t> </a:t>
                </a:r>
                <a:r>
                  <a:rPr lang="en-US" dirty="0" err="1"/>
                  <a:t>caso</a:t>
                </a:r>
                <a:r>
                  <a:rPr lang="en-US" dirty="0"/>
                  <a:t> das </a:t>
                </a:r>
                <a:r>
                  <a:rPr lang="en-US" dirty="0" err="1"/>
                  <a:t>operações</a:t>
                </a:r>
                <a:r>
                  <a:rPr lang="en-US" dirty="0"/>
                  <a:t> de </a:t>
                </a:r>
                <a:r>
                  <a:rPr lang="en-US" dirty="0" err="1"/>
                  <a:t>busca</a:t>
                </a:r>
                <a:r>
                  <a:rPr lang="en-US" dirty="0"/>
                  <a:t>, </a:t>
                </a:r>
                <a:r>
                  <a:rPr lang="en-US" dirty="0" err="1"/>
                  <a:t>inserção</a:t>
                </a:r>
                <a:r>
                  <a:rPr lang="en-US" dirty="0"/>
                  <a:t> e </a:t>
                </a:r>
                <a:r>
                  <a:rPr lang="en-US" dirty="0" err="1"/>
                  <a:t>remoção</a:t>
                </a:r>
                <a:endParaRPr lang="en-US" dirty="0"/>
              </a:p>
              <a:p>
                <a:pPr lvl="2"/>
                <a:r>
                  <a:rPr lang="en-US" dirty="0" err="1"/>
                  <a:t>Necessário</a:t>
                </a:r>
                <a:r>
                  <a:rPr lang="en-US" dirty="0"/>
                  <a:t> </a:t>
                </a:r>
                <a:r>
                  <a:rPr lang="en-US" dirty="0" err="1"/>
                  <a:t>garantir</a:t>
                </a:r>
                <a:r>
                  <a:rPr lang="en-US" dirty="0"/>
                  <a:t> que a </a:t>
                </a:r>
                <a:r>
                  <a:rPr lang="en-US" dirty="0" err="1"/>
                  <a:t>árvore</a:t>
                </a:r>
                <a:r>
                  <a:rPr lang="en-US" dirty="0"/>
                  <a:t> </a:t>
                </a:r>
                <a:r>
                  <a:rPr lang="en-US" dirty="0" err="1"/>
                  <a:t>permanece</a:t>
                </a:r>
                <a:r>
                  <a:rPr lang="en-US" dirty="0"/>
                  <a:t> </a:t>
                </a:r>
                <a:r>
                  <a:rPr lang="en-US" dirty="0" err="1"/>
                  <a:t>balanceada</a:t>
                </a:r>
                <a:r>
                  <a:rPr lang="en-US" dirty="0"/>
                  <a:t> </a:t>
                </a:r>
                <a:r>
                  <a:rPr lang="en-US" dirty="0" err="1"/>
                  <a:t>após</a:t>
                </a:r>
                <a:r>
                  <a:rPr lang="en-US" dirty="0"/>
                  <a:t> </a:t>
                </a:r>
                <a:r>
                  <a:rPr lang="en-US" dirty="0" err="1"/>
                  <a:t>inserções</a:t>
                </a:r>
                <a:r>
                  <a:rPr lang="en-US" dirty="0"/>
                  <a:t> e </a:t>
                </a:r>
                <a:r>
                  <a:rPr lang="en-US" dirty="0" err="1"/>
                  <a:t>remoções</a:t>
                </a:r>
                <a:endParaRPr lang="en-US" dirty="0"/>
              </a:p>
              <a:p>
                <a:pPr lvl="3"/>
                <a:r>
                  <a:rPr lang="en-US" dirty="0" err="1"/>
                  <a:t>Balanceamento</a:t>
                </a:r>
                <a:endParaRPr lang="en-US" dirty="0"/>
              </a:p>
              <a:p>
                <a:pPr lvl="3"/>
                <a:r>
                  <a:rPr lang="en-US" dirty="0"/>
                  <a:t>Altura da </a:t>
                </a:r>
                <a:r>
                  <a:rPr lang="en-US" dirty="0" err="1"/>
                  <a:t>árvore</a:t>
                </a:r>
                <a:r>
                  <a:rPr lang="en-US" dirty="0"/>
                  <a:t> </a:t>
                </a:r>
                <a:r>
                  <a:rPr lang="en-US" dirty="0" err="1"/>
                  <a:t>limitada</a:t>
                </a:r>
                <a:r>
                  <a:rPr lang="en-US" dirty="0"/>
                  <a:t> à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4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ú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𝑚𝑒𝑟𝑜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820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Definição:</a:t>
                </a:r>
              </a:p>
              <a:p>
                <a:pPr lvl="1"/>
                <a:r>
                  <a:rPr lang="en-US" dirty="0"/>
                  <a:t>É </a:t>
                </a:r>
                <a:r>
                  <a:rPr lang="en-US" dirty="0" err="1"/>
                  <a:t>uma</a:t>
                </a:r>
                <a:r>
                  <a:rPr lang="en-US" dirty="0"/>
                  <a:t> </a:t>
                </a:r>
                <a:r>
                  <a:rPr lang="en-US" dirty="0" err="1"/>
                  <a:t>árvore</a:t>
                </a:r>
                <a:r>
                  <a:rPr lang="en-US" dirty="0"/>
                  <a:t> de </a:t>
                </a:r>
                <a:r>
                  <a:rPr lang="en-US" dirty="0" err="1"/>
                  <a:t>busca</a:t>
                </a:r>
                <a:r>
                  <a:rPr lang="en-US" dirty="0"/>
                  <a:t> </a:t>
                </a:r>
                <a:r>
                  <a:rPr lang="en-US" dirty="0" err="1"/>
                  <a:t>binária</a:t>
                </a:r>
                <a:endParaRPr lang="en-US" dirty="0"/>
              </a:p>
              <a:p>
                <a:pPr lvl="1"/>
                <a:r>
                  <a:rPr lang="en-US" dirty="0"/>
                  <a:t>Para </a:t>
                </a:r>
                <a:r>
                  <a:rPr lang="en-US" dirty="0" err="1"/>
                  <a:t>cada</a:t>
                </a:r>
                <a:r>
                  <a:rPr lang="en-US" dirty="0"/>
                  <a:t> </a:t>
                </a:r>
                <a:r>
                  <a:rPr lang="en-US" dirty="0" err="1"/>
                  <a:t>nó</a:t>
                </a:r>
                <a:r>
                  <a:rPr lang="en-US" dirty="0"/>
                  <a:t>, a </a:t>
                </a:r>
                <a:r>
                  <a:rPr lang="en-US" dirty="0" err="1"/>
                  <a:t>diferença</a:t>
                </a:r>
                <a:r>
                  <a:rPr lang="en-US" dirty="0"/>
                  <a:t> entre as </a:t>
                </a:r>
                <a:r>
                  <a:rPr lang="en-US" dirty="0" err="1"/>
                  <a:t>alturas</a:t>
                </a:r>
                <a:r>
                  <a:rPr lang="en-US" dirty="0"/>
                  <a:t> das </a:t>
                </a:r>
                <a:r>
                  <a:rPr lang="en-US" dirty="0" err="1"/>
                  <a:t>subárvores</a:t>
                </a:r>
                <a:r>
                  <a:rPr lang="en-US" dirty="0"/>
                  <a:t> à </a:t>
                </a:r>
                <a:r>
                  <a:rPr lang="en-US" dirty="0" err="1"/>
                  <a:t>esquerda</a:t>
                </a:r>
                <a:r>
                  <a:rPr lang="en-US" dirty="0"/>
                  <a:t> e à </a:t>
                </a:r>
                <a:r>
                  <a:rPr lang="en-US" dirty="0" err="1"/>
                  <a:t>direita</a:t>
                </a:r>
                <a:r>
                  <a:rPr lang="en-US" dirty="0"/>
                  <a:t> é, no </a:t>
                </a:r>
                <a:r>
                  <a:rPr lang="en-US" dirty="0" err="1"/>
                  <a:t>máximo</a:t>
                </a:r>
                <a:r>
                  <a:rPr lang="en-US" dirty="0"/>
                  <a:t>, 1</a:t>
                </a:r>
              </a:p>
              <a:p>
                <a:pPr lvl="2"/>
                <a:r>
                  <a:rPr lang="en-US" dirty="0" err="1"/>
                  <a:t>Busca</a:t>
                </a:r>
                <a:r>
                  <a:rPr lang="en-US" dirty="0"/>
                  <a:t> </a:t>
                </a:r>
                <a:r>
                  <a:rPr lang="en-US" dirty="0" err="1"/>
                  <a:t>requer</a:t>
                </a:r>
                <a:r>
                  <a:rPr lang="en-US" dirty="0"/>
                  <a:t>, no </a:t>
                </a:r>
                <a:r>
                  <a:rPr lang="en-US" dirty="0" err="1"/>
                  <a:t>máximo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comparações</a:t>
                </a:r>
              </a:p>
              <a:p>
                <a:pPr lvl="1"/>
                <a:r>
                  <a:rPr lang="en-US" dirty="0" err="1"/>
                  <a:t>Custo</a:t>
                </a:r>
                <a:r>
                  <a:rPr lang="en-US" dirty="0"/>
                  <a:t>: </a:t>
                </a:r>
                <a:r>
                  <a:rPr lang="en-US" dirty="0" err="1"/>
                  <a:t>inserções</a:t>
                </a:r>
                <a:r>
                  <a:rPr lang="en-US" dirty="0"/>
                  <a:t> e </a:t>
                </a:r>
                <a:r>
                  <a:rPr lang="en-US" dirty="0" err="1"/>
                  <a:t>remoções</a:t>
                </a:r>
                <a:r>
                  <a:rPr lang="en-US" dirty="0"/>
                  <a:t> </a:t>
                </a:r>
                <a:r>
                  <a:rPr lang="en-US" dirty="0" err="1"/>
                  <a:t>devem</a:t>
                </a:r>
                <a:r>
                  <a:rPr lang="en-US" dirty="0"/>
                  <a:t> </a:t>
                </a:r>
                <a:r>
                  <a:rPr lang="en-US" dirty="0" err="1"/>
                  <a:t>garantir</a:t>
                </a:r>
                <a:r>
                  <a:rPr lang="en-US" dirty="0"/>
                  <a:t> </a:t>
                </a:r>
                <a:r>
                  <a:rPr lang="en-US" dirty="0" err="1"/>
                  <a:t>essa</a:t>
                </a:r>
                <a:r>
                  <a:rPr lang="en-US" dirty="0"/>
                  <a:t> </a:t>
                </a:r>
                <a:r>
                  <a:rPr lang="en-US" dirty="0" err="1"/>
                  <a:t>propriedade</a:t>
                </a:r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90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Definição:</a:t>
                </a:r>
              </a:p>
              <a:p>
                <a:pPr lvl="1"/>
                <a:r>
                  <a:rPr lang="pt-BR" dirty="0"/>
                  <a:t>Em cada nó da árvore é especificada a diferença entre as alturas das </a:t>
                </a:r>
                <a:r>
                  <a:rPr lang="pt-BR" dirty="0" err="1"/>
                  <a:t>subárvores</a:t>
                </a:r>
                <a:r>
                  <a:rPr lang="pt-BR" dirty="0"/>
                  <a:t> da esquerda e da direita 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𝑓𝑎𝑡𝑜𝑟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𝑏𝑎𝑙𝑎𝑛𝑐𝑒𝑎𝑚𝑒𝑛𝑡𝑜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𝑓𝑏</m:t>
                    </m:r>
                  </m:oMath>
                </a14:m>
                <a:r>
                  <a:rPr lang="pt-BR" dirty="0"/>
                  <a:t>)</a:t>
                </a:r>
              </a:p>
              <a:p>
                <a:pPr lvl="2"/>
                <a:r>
                  <a:rPr lang="pt-BR" dirty="0"/>
                  <a:t>Nó armazena valor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𝑓𝑏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É uma árvore AVL!</a:t>
                </a:r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EC4E4254-CB19-461B-AF51-F344BBB4C629}"/>
              </a:ext>
            </a:extLst>
          </p:cNvPr>
          <p:cNvSpPr/>
          <p:nvPr/>
        </p:nvSpPr>
        <p:spPr>
          <a:xfrm>
            <a:off x="4277559" y="38816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DABCCF-26AC-4CE0-B47D-2D8321B58142}"/>
              </a:ext>
            </a:extLst>
          </p:cNvPr>
          <p:cNvSpPr txBox="1"/>
          <p:nvPr/>
        </p:nvSpPr>
        <p:spPr>
          <a:xfrm>
            <a:off x="4310290" y="393839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D2C80ED-27FE-405F-BDCE-7CAFD910DF28}"/>
              </a:ext>
            </a:extLst>
          </p:cNvPr>
          <p:cNvSpPr/>
          <p:nvPr/>
        </p:nvSpPr>
        <p:spPr>
          <a:xfrm>
            <a:off x="3020692" y="45713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CB1ACE-7392-4AB6-B594-C182C03E343E}"/>
              </a:ext>
            </a:extLst>
          </p:cNvPr>
          <p:cNvSpPr txBox="1"/>
          <p:nvPr/>
        </p:nvSpPr>
        <p:spPr>
          <a:xfrm>
            <a:off x="3037320" y="4600915"/>
            <a:ext cx="49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D0C677C-90B0-4DC8-9767-2DD61435A4E2}"/>
              </a:ext>
            </a:extLst>
          </p:cNvPr>
          <p:cNvSpPr/>
          <p:nvPr/>
        </p:nvSpPr>
        <p:spPr>
          <a:xfrm>
            <a:off x="5543320" y="45341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E3ED0-208B-4D0F-ABB4-3512B7404ED6}"/>
              </a:ext>
            </a:extLst>
          </p:cNvPr>
          <p:cNvSpPr/>
          <p:nvPr/>
        </p:nvSpPr>
        <p:spPr>
          <a:xfrm>
            <a:off x="2333343" y="541787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AC2A6D0-D21E-40CB-8590-70912226E7F9}"/>
              </a:ext>
            </a:extLst>
          </p:cNvPr>
          <p:cNvSpPr txBox="1"/>
          <p:nvPr/>
        </p:nvSpPr>
        <p:spPr>
          <a:xfrm>
            <a:off x="2444627" y="547459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5FCAAC0-0C5A-454E-878A-09D4B04446A7}"/>
              </a:ext>
            </a:extLst>
          </p:cNvPr>
          <p:cNvSpPr/>
          <p:nvPr/>
        </p:nvSpPr>
        <p:spPr>
          <a:xfrm>
            <a:off x="3485471" y="539309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62CA92B-2791-47D7-957A-EDA52A871308}"/>
              </a:ext>
            </a:extLst>
          </p:cNvPr>
          <p:cNvSpPr txBox="1"/>
          <p:nvPr/>
        </p:nvSpPr>
        <p:spPr>
          <a:xfrm>
            <a:off x="3596755" y="544981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EF6C734-FDD6-4B38-8203-1FA560F35F14}"/>
              </a:ext>
            </a:extLst>
          </p:cNvPr>
          <p:cNvSpPr/>
          <p:nvPr/>
        </p:nvSpPr>
        <p:spPr>
          <a:xfrm>
            <a:off x="6243252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BE3380F-9F21-4F8F-8275-89897656D38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71350" y="413845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D201DDB-0DE3-425C-B612-C44FD5C03722}"/>
              </a:ext>
            </a:extLst>
          </p:cNvPr>
          <p:cNvCxnSpPr>
            <a:cxnSpLocks/>
          </p:cNvCxnSpPr>
          <p:nvPr/>
        </p:nvCxnSpPr>
        <p:spPr>
          <a:xfrm flipH="1">
            <a:off x="2571831" y="4950946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FC0B6D7-C857-4758-BA7A-91C503762F5A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3460155" y="4928606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848CB7B-816E-467D-9461-604AC663395E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4777744" y="418789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E9F17D6B-7EDA-4370-9F97-AB64678D834D}"/>
              </a:ext>
            </a:extLst>
          </p:cNvPr>
          <p:cNvCxnSpPr>
            <a:cxnSpLocks/>
          </p:cNvCxnSpPr>
          <p:nvPr/>
        </p:nvCxnSpPr>
        <p:spPr>
          <a:xfrm flipH="1" flipV="1">
            <a:off x="5982783" y="4891425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4D0B4BFF-1832-4521-8313-7D536EB53D65}"/>
              </a:ext>
            </a:extLst>
          </p:cNvPr>
          <p:cNvSpPr/>
          <p:nvPr/>
        </p:nvSpPr>
        <p:spPr>
          <a:xfrm>
            <a:off x="3917518" y="60212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791A608-783B-4680-8FB8-59F825E11866}"/>
              </a:ext>
            </a:extLst>
          </p:cNvPr>
          <p:cNvSpPr txBox="1"/>
          <p:nvPr/>
        </p:nvSpPr>
        <p:spPr>
          <a:xfrm>
            <a:off x="4020627" y="602906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376B775-979F-4DB3-AD04-9EB0BD4B993E}"/>
              </a:ext>
            </a:extLst>
          </p:cNvPr>
          <p:cNvCxnSpPr>
            <a:cxnSpLocks/>
          </p:cNvCxnSpPr>
          <p:nvPr/>
        </p:nvCxnSpPr>
        <p:spPr>
          <a:xfrm flipH="1" flipV="1">
            <a:off x="3847314" y="5780486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9F2732AB-3EAB-487B-A233-13686FDA0499}"/>
              </a:ext>
            </a:extLst>
          </p:cNvPr>
          <p:cNvSpPr/>
          <p:nvPr/>
        </p:nvSpPr>
        <p:spPr>
          <a:xfrm>
            <a:off x="3125431" y="60171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1B204F9-DE24-4EEC-917E-374DA28A1A4D}"/>
              </a:ext>
            </a:extLst>
          </p:cNvPr>
          <p:cNvSpPr txBox="1"/>
          <p:nvPr/>
        </p:nvSpPr>
        <p:spPr>
          <a:xfrm>
            <a:off x="3210128" y="6033861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6A31DF1-4760-4855-B48F-9804B5357C7F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370510" y="5750072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0CA999DA-F565-41BC-8C38-FC0DA4388D6D}"/>
              </a:ext>
            </a:extLst>
          </p:cNvPr>
          <p:cNvSpPr/>
          <p:nvPr/>
        </p:nvSpPr>
        <p:spPr>
          <a:xfrm>
            <a:off x="5201326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CF82C7B7-5DFD-4DD3-9A30-F5E688B15DD0}"/>
              </a:ext>
            </a:extLst>
          </p:cNvPr>
          <p:cNvCxnSpPr>
            <a:cxnSpLocks/>
          </p:cNvCxnSpPr>
          <p:nvPr/>
        </p:nvCxnSpPr>
        <p:spPr>
          <a:xfrm flipH="1">
            <a:off x="5526841" y="4941811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E3E9E8BB-B638-4C3F-BD84-94A4C1AA400F}"/>
              </a:ext>
            </a:extLst>
          </p:cNvPr>
          <p:cNvCxnSpPr>
            <a:cxnSpLocks/>
          </p:cNvCxnSpPr>
          <p:nvPr/>
        </p:nvCxnSpPr>
        <p:spPr>
          <a:xfrm>
            <a:off x="5475429" y="5812198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DD242AC-81E6-45A6-9249-DB6927C168D0}"/>
              </a:ext>
            </a:extLst>
          </p:cNvPr>
          <p:cNvSpPr txBox="1"/>
          <p:nvPr/>
        </p:nvSpPr>
        <p:spPr>
          <a:xfrm>
            <a:off x="5630959" y="45707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9264D7A-2DF6-4FC5-93DF-DDDC667262C6}"/>
              </a:ext>
            </a:extLst>
          </p:cNvPr>
          <p:cNvSpPr txBox="1"/>
          <p:nvPr/>
        </p:nvSpPr>
        <p:spPr>
          <a:xfrm>
            <a:off x="5282940" y="541171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5CFB287-CDD5-49FA-9B6D-141551A225C5}"/>
              </a:ext>
            </a:extLst>
          </p:cNvPr>
          <p:cNvSpPr txBox="1"/>
          <p:nvPr/>
        </p:nvSpPr>
        <p:spPr>
          <a:xfrm>
            <a:off x="6336795" y="541830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BDC91D4E-839F-4E5F-B4CB-589B8DF57F0A}"/>
              </a:ext>
            </a:extLst>
          </p:cNvPr>
          <p:cNvSpPr/>
          <p:nvPr/>
        </p:nvSpPr>
        <p:spPr>
          <a:xfrm>
            <a:off x="5589369" y="600940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67AF068-5882-41F9-9C1E-91E2BB370825}"/>
              </a:ext>
            </a:extLst>
          </p:cNvPr>
          <p:cNvSpPr txBox="1"/>
          <p:nvPr/>
        </p:nvSpPr>
        <p:spPr>
          <a:xfrm>
            <a:off x="5682912" y="603386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2431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Árvores BST ou de pesquisa binária</a:t>
                </a:r>
              </a:p>
              <a:p>
                <a:pPr lvl="1"/>
                <a:r>
                  <a:rPr lang="pt-BR" dirty="0"/>
                  <a:t>Estruturas de dados que podem ser utilizados como um dicionário ou fila de prioridades</a:t>
                </a:r>
              </a:p>
              <a:p>
                <a:pPr lvl="1"/>
                <a:r>
                  <a:rPr lang="pt-BR" dirty="0"/>
                  <a:t>Operações básicas possuem complexidade proporcional à altura da árvore 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)</a:t>
                </a:r>
              </a:p>
              <a:p>
                <a:pPr lvl="1"/>
                <a:r>
                  <a:rPr lang="pt-BR" dirty="0"/>
                  <a:t>Para árvores completas</a:t>
                </a:r>
              </a:p>
              <a:p>
                <a:pPr lvl="2"/>
                <a:r>
                  <a:rPr lang="pt-BR" dirty="0"/>
                  <a:t>Princípio da busca binária</a:t>
                </a:r>
              </a:p>
              <a:p>
                <a:pPr lvl="2"/>
                <a:r>
                  <a:rPr lang="pt-BR" b="0" dirty="0"/>
                  <a:t>Busca, inserção e deleção</a:t>
                </a:r>
              </a:p>
              <a:p>
                <a:pPr lvl="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2"/>
                <a:r>
                  <a:rPr lang="pt-BR" dirty="0"/>
                  <a:t>Á cada comparação em um nó visitado, aproximadamente metade da </a:t>
                </a:r>
                <a:r>
                  <a:rPr lang="pt-BR" dirty="0" err="1"/>
                  <a:t>subárvore</a:t>
                </a:r>
                <a:r>
                  <a:rPr lang="pt-BR" dirty="0"/>
                  <a:t> restante é descartada</a:t>
                </a:r>
              </a:p>
              <a:p>
                <a:pPr lvl="2"/>
                <a:endParaRPr lang="pt-BR" dirty="0"/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  <a:blipFill>
                <a:blip r:embed="rId2"/>
                <a:stretch>
                  <a:fillRect l="-449" t="-1239" r="-8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985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Definição:</a:t>
                </a:r>
              </a:p>
              <a:p>
                <a:pPr lvl="1"/>
                <a:r>
                  <a:rPr lang="pt-BR" dirty="0"/>
                  <a:t>Em cada nó da árvore é especificada a diferença entre as alturas das </a:t>
                </a:r>
                <a:r>
                  <a:rPr lang="pt-BR" dirty="0" err="1"/>
                  <a:t>subárvores</a:t>
                </a:r>
                <a:r>
                  <a:rPr lang="pt-BR" dirty="0"/>
                  <a:t> da </a:t>
                </a:r>
                <a:r>
                  <a:rPr lang="pt-BR" dirty="0" err="1"/>
                  <a:t>da</a:t>
                </a:r>
                <a:r>
                  <a:rPr lang="pt-BR" dirty="0"/>
                  <a:t> esquerda e da direita (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𝑓𝑎𝑡𝑜𝑟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𝑏𝑎𝑙𝑎𝑛𝑐𝑒𝑎𝑚𝑒𝑛𝑡𝑜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𝑓𝑏</m:t>
                    </m:r>
                  </m:oMath>
                </a14:m>
                <a:r>
                  <a:rPr lang="pt-BR" dirty="0"/>
                  <a:t>)</a:t>
                </a:r>
              </a:p>
              <a:p>
                <a:pPr lvl="1"/>
                <a:r>
                  <a:rPr lang="pt-BR" dirty="0"/>
                  <a:t>É uma árvore AVL!</a:t>
                </a:r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EC4E4254-CB19-461B-AF51-F344BBB4C629}"/>
              </a:ext>
            </a:extLst>
          </p:cNvPr>
          <p:cNvSpPr/>
          <p:nvPr/>
        </p:nvSpPr>
        <p:spPr>
          <a:xfrm>
            <a:off x="4277559" y="38816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DABCCF-26AC-4CE0-B47D-2D8321B58142}"/>
              </a:ext>
            </a:extLst>
          </p:cNvPr>
          <p:cNvSpPr txBox="1"/>
          <p:nvPr/>
        </p:nvSpPr>
        <p:spPr>
          <a:xfrm>
            <a:off x="4310290" y="393839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D2C80ED-27FE-405F-BDCE-7CAFD910DF28}"/>
              </a:ext>
            </a:extLst>
          </p:cNvPr>
          <p:cNvSpPr/>
          <p:nvPr/>
        </p:nvSpPr>
        <p:spPr>
          <a:xfrm>
            <a:off x="3020692" y="45713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CB1ACE-7392-4AB6-B594-C182C03E343E}"/>
              </a:ext>
            </a:extLst>
          </p:cNvPr>
          <p:cNvSpPr txBox="1"/>
          <p:nvPr/>
        </p:nvSpPr>
        <p:spPr>
          <a:xfrm>
            <a:off x="3055893" y="4600910"/>
            <a:ext cx="48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D0C677C-90B0-4DC8-9767-2DD61435A4E2}"/>
              </a:ext>
            </a:extLst>
          </p:cNvPr>
          <p:cNvSpPr/>
          <p:nvPr/>
        </p:nvSpPr>
        <p:spPr>
          <a:xfrm>
            <a:off x="5543320" y="45341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E3ED0-208B-4D0F-ABB4-3512B7404ED6}"/>
              </a:ext>
            </a:extLst>
          </p:cNvPr>
          <p:cNvSpPr/>
          <p:nvPr/>
        </p:nvSpPr>
        <p:spPr>
          <a:xfrm>
            <a:off x="2333343" y="541787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AC2A6D0-D21E-40CB-8590-70912226E7F9}"/>
              </a:ext>
            </a:extLst>
          </p:cNvPr>
          <p:cNvSpPr txBox="1"/>
          <p:nvPr/>
        </p:nvSpPr>
        <p:spPr>
          <a:xfrm>
            <a:off x="2444627" y="547459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5FCAAC0-0C5A-454E-878A-09D4B04446A7}"/>
              </a:ext>
            </a:extLst>
          </p:cNvPr>
          <p:cNvSpPr/>
          <p:nvPr/>
        </p:nvSpPr>
        <p:spPr>
          <a:xfrm>
            <a:off x="3485471" y="539309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62CA92B-2791-47D7-957A-EDA52A871308}"/>
              </a:ext>
            </a:extLst>
          </p:cNvPr>
          <p:cNvSpPr txBox="1"/>
          <p:nvPr/>
        </p:nvSpPr>
        <p:spPr>
          <a:xfrm>
            <a:off x="3596755" y="5449814"/>
            <a:ext cx="4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EF6C734-FDD6-4B38-8203-1FA560F35F14}"/>
              </a:ext>
            </a:extLst>
          </p:cNvPr>
          <p:cNvSpPr/>
          <p:nvPr/>
        </p:nvSpPr>
        <p:spPr>
          <a:xfrm>
            <a:off x="6243252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BE3380F-9F21-4F8F-8275-89897656D38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71350" y="413845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D201DDB-0DE3-425C-B612-C44FD5C03722}"/>
              </a:ext>
            </a:extLst>
          </p:cNvPr>
          <p:cNvCxnSpPr>
            <a:cxnSpLocks/>
          </p:cNvCxnSpPr>
          <p:nvPr/>
        </p:nvCxnSpPr>
        <p:spPr>
          <a:xfrm flipH="1">
            <a:off x="2571831" y="4950946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FC0B6D7-C857-4758-BA7A-91C503762F5A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3460155" y="4928606"/>
            <a:ext cx="361950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848CB7B-816E-467D-9461-604AC663395E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4777744" y="418789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E9F17D6B-7EDA-4370-9F97-AB64678D834D}"/>
              </a:ext>
            </a:extLst>
          </p:cNvPr>
          <p:cNvCxnSpPr>
            <a:cxnSpLocks/>
          </p:cNvCxnSpPr>
          <p:nvPr/>
        </p:nvCxnSpPr>
        <p:spPr>
          <a:xfrm flipH="1" flipV="1">
            <a:off x="5982783" y="4891425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9F2732AB-3EAB-487B-A233-13686FDA0499}"/>
              </a:ext>
            </a:extLst>
          </p:cNvPr>
          <p:cNvSpPr/>
          <p:nvPr/>
        </p:nvSpPr>
        <p:spPr>
          <a:xfrm>
            <a:off x="3125431" y="60171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1B204F9-DE24-4EEC-917E-374DA28A1A4D}"/>
              </a:ext>
            </a:extLst>
          </p:cNvPr>
          <p:cNvSpPr txBox="1"/>
          <p:nvPr/>
        </p:nvSpPr>
        <p:spPr>
          <a:xfrm>
            <a:off x="3210128" y="6033861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6A31DF1-4760-4855-B48F-9804B5357C7F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370510" y="5750072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0CA999DA-F565-41BC-8C38-FC0DA4388D6D}"/>
              </a:ext>
            </a:extLst>
          </p:cNvPr>
          <p:cNvSpPr/>
          <p:nvPr/>
        </p:nvSpPr>
        <p:spPr>
          <a:xfrm>
            <a:off x="5201326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CF82C7B7-5DFD-4DD3-9A30-F5E688B15DD0}"/>
              </a:ext>
            </a:extLst>
          </p:cNvPr>
          <p:cNvCxnSpPr>
            <a:cxnSpLocks/>
          </p:cNvCxnSpPr>
          <p:nvPr/>
        </p:nvCxnSpPr>
        <p:spPr>
          <a:xfrm flipH="1">
            <a:off x="5526841" y="4941811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E3E9E8BB-B638-4C3F-BD84-94A4C1AA400F}"/>
              </a:ext>
            </a:extLst>
          </p:cNvPr>
          <p:cNvCxnSpPr>
            <a:cxnSpLocks/>
          </p:cNvCxnSpPr>
          <p:nvPr/>
        </p:nvCxnSpPr>
        <p:spPr>
          <a:xfrm>
            <a:off x="5475429" y="5812198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DD242AC-81E6-45A6-9249-DB6927C168D0}"/>
              </a:ext>
            </a:extLst>
          </p:cNvPr>
          <p:cNvSpPr txBox="1"/>
          <p:nvPr/>
        </p:nvSpPr>
        <p:spPr>
          <a:xfrm>
            <a:off x="5630959" y="45707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9264D7A-2DF6-4FC5-93DF-DDDC667262C6}"/>
              </a:ext>
            </a:extLst>
          </p:cNvPr>
          <p:cNvSpPr txBox="1"/>
          <p:nvPr/>
        </p:nvSpPr>
        <p:spPr>
          <a:xfrm>
            <a:off x="5282940" y="541171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5CFB287-CDD5-49FA-9B6D-141551A225C5}"/>
              </a:ext>
            </a:extLst>
          </p:cNvPr>
          <p:cNvSpPr txBox="1"/>
          <p:nvPr/>
        </p:nvSpPr>
        <p:spPr>
          <a:xfrm>
            <a:off x="6336795" y="541830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BDC91D4E-839F-4E5F-B4CB-589B8DF57F0A}"/>
              </a:ext>
            </a:extLst>
          </p:cNvPr>
          <p:cNvSpPr/>
          <p:nvPr/>
        </p:nvSpPr>
        <p:spPr>
          <a:xfrm>
            <a:off x="5589369" y="600940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67AF068-5882-41F9-9C1E-91E2BB370825}"/>
              </a:ext>
            </a:extLst>
          </p:cNvPr>
          <p:cNvSpPr txBox="1"/>
          <p:nvPr/>
        </p:nvSpPr>
        <p:spPr>
          <a:xfrm>
            <a:off x="5682912" y="603386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85549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Definição:</a:t>
                </a:r>
              </a:p>
              <a:p>
                <a:pPr lvl="1"/>
                <a:r>
                  <a:rPr lang="pt-BR" dirty="0"/>
                  <a:t>Em cada nó da árvore é especificada a diferença entre as alturas das </a:t>
                </a:r>
                <a:r>
                  <a:rPr lang="pt-BR" dirty="0" err="1"/>
                  <a:t>subárvores</a:t>
                </a:r>
                <a:r>
                  <a:rPr lang="pt-BR" dirty="0"/>
                  <a:t> da esquerda e da direita (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𝑓𝑎𝑡𝑜𝑟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𝑏𝑎𝑙𝑎𝑛𝑐𝑒𝑎𝑚𝑒𝑛𝑡𝑜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𝑓𝑏</m:t>
                    </m:r>
                  </m:oMath>
                </a14:m>
                <a:r>
                  <a:rPr lang="pt-BR" dirty="0"/>
                  <a:t>)</a:t>
                </a:r>
              </a:p>
              <a:p>
                <a:pPr lvl="1"/>
                <a:r>
                  <a:rPr lang="pt-BR" b="1" dirty="0"/>
                  <a:t>Não</a:t>
                </a:r>
                <a:r>
                  <a:rPr lang="pt-BR" dirty="0"/>
                  <a:t> é uma árvore AVL!</a:t>
                </a:r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EC4E4254-CB19-461B-AF51-F344BBB4C629}"/>
              </a:ext>
            </a:extLst>
          </p:cNvPr>
          <p:cNvSpPr/>
          <p:nvPr/>
        </p:nvSpPr>
        <p:spPr>
          <a:xfrm>
            <a:off x="4277559" y="38816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DABCCF-26AC-4CE0-B47D-2D8321B58142}"/>
              </a:ext>
            </a:extLst>
          </p:cNvPr>
          <p:cNvSpPr txBox="1"/>
          <p:nvPr/>
        </p:nvSpPr>
        <p:spPr>
          <a:xfrm>
            <a:off x="4310290" y="393839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D2C80ED-27FE-405F-BDCE-7CAFD910DF28}"/>
              </a:ext>
            </a:extLst>
          </p:cNvPr>
          <p:cNvSpPr/>
          <p:nvPr/>
        </p:nvSpPr>
        <p:spPr>
          <a:xfrm>
            <a:off x="3020692" y="45713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CB1ACE-7392-4AB6-B594-C182C03E343E}"/>
              </a:ext>
            </a:extLst>
          </p:cNvPr>
          <p:cNvSpPr txBox="1"/>
          <p:nvPr/>
        </p:nvSpPr>
        <p:spPr>
          <a:xfrm>
            <a:off x="3131976" y="4628016"/>
            <a:ext cx="409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-2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D0C677C-90B0-4DC8-9767-2DD61435A4E2}"/>
              </a:ext>
            </a:extLst>
          </p:cNvPr>
          <p:cNvSpPr/>
          <p:nvPr/>
        </p:nvSpPr>
        <p:spPr>
          <a:xfrm>
            <a:off x="5543320" y="45341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5FCAAC0-0C5A-454E-878A-09D4B04446A7}"/>
              </a:ext>
            </a:extLst>
          </p:cNvPr>
          <p:cNvSpPr/>
          <p:nvPr/>
        </p:nvSpPr>
        <p:spPr>
          <a:xfrm>
            <a:off x="3485471" y="539309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62CA92B-2791-47D7-957A-EDA52A871308}"/>
              </a:ext>
            </a:extLst>
          </p:cNvPr>
          <p:cNvSpPr txBox="1"/>
          <p:nvPr/>
        </p:nvSpPr>
        <p:spPr>
          <a:xfrm>
            <a:off x="3596755" y="544981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EF6C734-FDD6-4B38-8203-1FA560F35F14}"/>
              </a:ext>
            </a:extLst>
          </p:cNvPr>
          <p:cNvSpPr/>
          <p:nvPr/>
        </p:nvSpPr>
        <p:spPr>
          <a:xfrm>
            <a:off x="6243252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BE3380F-9F21-4F8F-8275-89897656D38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71350" y="413845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FC0B6D7-C857-4758-BA7A-91C503762F5A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3460155" y="4928606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848CB7B-816E-467D-9461-604AC663395E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4777744" y="418789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E9F17D6B-7EDA-4370-9F97-AB64678D834D}"/>
              </a:ext>
            </a:extLst>
          </p:cNvPr>
          <p:cNvCxnSpPr>
            <a:cxnSpLocks/>
          </p:cNvCxnSpPr>
          <p:nvPr/>
        </p:nvCxnSpPr>
        <p:spPr>
          <a:xfrm flipH="1" flipV="1">
            <a:off x="5982783" y="4891425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4D0B4BFF-1832-4521-8313-7D536EB53D65}"/>
              </a:ext>
            </a:extLst>
          </p:cNvPr>
          <p:cNvSpPr/>
          <p:nvPr/>
        </p:nvSpPr>
        <p:spPr>
          <a:xfrm>
            <a:off x="3917518" y="60212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791A608-783B-4680-8FB8-59F825E11866}"/>
              </a:ext>
            </a:extLst>
          </p:cNvPr>
          <p:cNvSpPr txBox="1"/>
          <p:nvPr/>
        </p:nvSpPr>
        <p:spPr>
          <a:xfrm>
            <a:off x="4020627" y="602906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376B775-979F-4DB3-AD04-9EB0BD4B993E}"/>
              </a:ext>
            </a:extLst>
          </p:cNvPr>
          <p:cNvCxnSpPr>
            <a:cxnSpLocks/>
          </p:cNvCxnSpPr>
          <p:nvPr/>
        </p:nvCxnSpPr>
        <p:spPr>
          <a:xfrm flipH="1" flipV="1">
            <a:off x="3847314" y="5780486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9F2732AB-3EAB-487B-A233-13686FDA0499}"/>
              </a:ext>
            </a:extLst>
          </p:cNvPr>
          <p:cNvSpPr/>
          <p:nvPr/>
        </p:nvSpPr>
        <p:spPr>
          <a:xfrm>
            <a:off x="3125431" y="60171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1B204F9-DE24-4EEC-917E-374DA28A1A4D}"/>
              </a:ext>
            </a:extLst>
          </p:cNvPr>
          <p:cNvSpPr txBox="1"/>
          <p:nvPr/>
        </p:nvSpPr>
        <p:spPr>
          <a:xfrm>
            <a:off x="3210128" y="6033861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6A31DF1-4760-4855-B48F-9804B5357C7F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370510" y="5750072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0CA999DA-F565-41BC-8C38-FC0DA4388D6D}"/>
              </a:ext>
            </a:extLst>
          </p:cNvPr>
          <p:cNvSpPr/>
          <p:nvPr/>
        </p:nvSpPr>
        <p:spPr>
          <a:xfrm>
            <a:off x="5201326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CF82C7B7-5DFD-4DD3-9A30-F5E688B15DD0}"/>
              </a:ext>
            </a:extLst>
          </p:cNvPr>
          <p:cNvCxnSpPr>
            <a:cxnSpLocks/>
          </p:cNvCxnSpPr>
          <p:nvPr/>
        </p:nvCxnSpPr>
        <p:spPr>
          <a:xfrm flipH="1">
            <a:off x="5526841" y="4941811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E3E9E8BB-B638-4C3F-BD84-94A4C1AA400F}"/>
              </a:ext>
            </a:extLst>
          </p:cNvPr>
          <p:cNvCxnSpPr>
            <a:cxnSpLocks/>
          </p:cNvCxnSpPr>
          <p:nvPr/>
        </p:nvCxnSpPr>
        <p:spPr>
          <a:xfrm>
            <a:off x="5475429" y="5812198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DD242AC-81E6-45A6-9249-DB6927C168D0}"/>
              </a:ext>
            </a:extLst>
          </p:cNvPr>
          <p:cNvSpPr txBox="1"/>
          <p:nvPr/>
        </p:nvSpPr>
        <p:spPr>
          <a:xfrm>
            <a:off x="5630959" y="45707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9264D7A-2DF6-4FC5-93DF-DDDC667262C6}"/>
              </a:ext>
            </a:extLst>
          </p:cNvPr>
          <p:cNvSpPr txBox="1"/>
          <p:nvPr/>
        </p:nvSpPr>
        <p:spPr>
          <a:xfrm>
            <a:off x="5282940" y="541171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5CFB287-CDD5-49FA-9B6D-141551A225C5}"/>
              </a:ext>
            </a:extLst>
          </p:cNvPr>
          <p:cNvSpPr txBox="1"/>
          <p:nvPr/>
        </p:nvSpPr>
        <p:spPr>
          <a:xfrm>
            <a:off x="6336795" y="541830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BDC91D4E-839F-4E5F-B4CB-589B8DF57F0A}"/>
              </a:ext>
            </a:extLst>
          </p:cNvPr>
          <p:cNvSpPr/>
          <p:nvPr/>
        </p:nvSpPr>
        <p:spPr>
          <a:xfrm>
            <a:off x="5589369" y="600940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67AF068-5882-41F9-9C1E-91E2BB370825}"/>
              </a:ext>
            </a:extLst>
          </p:cNvPr>
          <p:cNvSpPr txBox="1"/>
          <p:nvPr/>
        </p:nvSpPr>
        <p:spPr>
          <a:xfrm>
            <a:off x="5682912" y="603386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9201B7-BA3B-48A3-A093-E65916BAC2D1}"/>
              </a:ext>
            </a:extLst>
          </p:cNvPr>
          <p:cNvSpPr txBox="1"/>
          <p:nvPr/>
        </p:nvSpPr>
        <p:spPr>
          <a:xfrm>
            <a:off x="1996556" y="434486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Nó crítico!</a:t>
            </a:r>
          </a:p>
        </p:txBody>
      </p:sp>
    </p:spTree>
    <p:extLst>
      <p:ext uri="{BB962C8B-B14F-4D97-AF65-F5344CB8AC3E}">
        <p14:creationId xmlns:p14="http://schemas.microsoft.com/office/powerpoint/2010/main" val="3960821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Definição:</a:t>
                </a:r>
              </a:p>
              <a:p>
                <a:pPr lvl="1"/>
                <a:r>
                  <a:rPr lang="pt-BR" dirty="0"/>
                  <a:t>Em cada nó da árvore é especificada a diferença entre as alturas das </a:t>
                </a:r>
                <a:r>
                  <a:rPr lang="pt-BR" dirty="0" err="1"/>
                  <a:t>subárvores</a:t>
                </a:r>
                <a:r>
                  <a:rPr lang="pt-BR" dirty="0"/>
                  <a:t> da esquerda e da direita (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𝑓𝑎𝑡𝑜𝑟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𝑏𝑎𝑙𝑎𝑛𝑐𝑒𝑎𝑚𝑒𝑛𝑡𝑜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𝑓𝑏</m:t>
                    </m:r>
                  </m:oMath>
                </a14:m>
                <a:r>
                  <a:rPr lang="pt-BR" dirty="0"/>
                  <a:t>)</a:t>
                </a:r>
              </a:p>
              <a:p>
                <a:pPr lvl="1"/>
                <a:r>
                  <a:rPr lang="pt-BR" b="1" dirty="0"/>
                  <a:t>Não</a:t>
                </a:r>
                <a:r>
                  <a:rPr lang="pt-BR" dirty="0"/>
                  <a:t> é uma árvore AVL!</a:t>
                </a:r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EC4E4254-CB19-461B-AF51-F344BBB4C629}"/>
              </a:ext>
            </a:extLst>
          </p:cNvPr>
          <p:cNvSpPr/>
          <p:nvPr/>
        </p:nvSpPr>
        <p:spPr>
          <a:xfrm>
            <a:off x="4277559" y="38816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DABCCF-26AC-4CE0-B47D-2D8321B58142}"/>
              </a:ext>
            </a:extLst>
          </p:cNvPr>
          <p:cNvSpPr txBox="1"/>
          <p:nvPr/>
        </p:nvSpPr>
        <p:spPr>
          <a:xfrm>
            <a:off x="4310290" y="393839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D2C80ED-27FE-405F-BDCE-7CAFD910DF28}"/>
              </a:ext>
            </a:extLst>
          </p:cNvPr>
          <p:cNvSpPr/>
          <p:nvPr/>
        </p:nvSpPr>
        <p:spPr>
          <a:xfrm>
            <a:off x="3020692" y="45713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CB1ACE-7392-4AB6-B594-C182C03E343E}"/>
              </a:ext>
            </a:extLst>
          </p:cNvPr>
          <p:cNvSpPr txBox="1"/>
          <p:nvPr/>
        </p:nvSpPr>
        <p:spPr>
          <a:xfrm>
            <a:off x="3050480" y="4626416"/>
            <a:ext cx="48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D0C677C-90B0-4DC8-9767-2DD61435A4E2}"/>
              </a:ext>
            </a:extLst>
          </p:cNvPr>
          <p:cNvSpPr/>
          <p:nvPr/>
        </p:nvSpPr>
        <p:spPr>
          <a:xfrm>
            <a:off x="5543320" y="45341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E3ED0-208B-4D0F-ABB4-3512B7404ED6}"/>
              </a:ext>
            </a:extLst>
          </p:cNvPr>
          <p:cNvSpPr/>
          <p:nvPr/>
        </p:nvSpPr>
        <p:spPr>
          <a:xfrm>
            <a:off x="2333343" y="541787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AC2A6D0-D21E-40CB-8590-70912226E7F9}"/>
              </a:ext>
            </a:extLst>
          </p:cNvPr>
          <p:cNvSpPr txBox="1"/>
          <p:nvPr/>
        </p:nvSpPr>
        <p:spPr>
          <a:xfrm>
            <a:off x="2444627" y="547459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5FCAAC0-0C5A-454E-878A-09D4B04446A7}"/>
              </a:ext>
            </a:extLst>
          </p:cNvPr>
          <p:cNvSpPr/>
          <p:nvPr/>
        </p:nvSpPr>
        <p:spPr>
          <a:xfrm>
            <a:off x="3485471" y="539309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62CA92B-2791-47D7-957A-EDA52A871308}"/>
              </a:ext>
            </a:extLst>
          </p:cNvPr>
          <p:cNvSpPr txBox="1"/>
          <p:nvPr/>
        </p:nvSpPr>
        <p:spPr>
          <a:xfrm>
            <a:off x="3596755" y="544981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BE3380F-9F21-4F8F-8275-89897656D38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71350" y="413845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D201DDB-0DE3-425C-B612-C44FD5C03722}"/>
              </a:ext>
            </a:extLst>
          </p:cNvPr>
          <p:cNvCxnSpPr>
            <a:cxnSpLocks/>
          </p:cNvCxnSpPr>
          <p:nvPr/>
        </p:nvCxnSpPr>
        <p:spPr>
          <a:xfrm flipH="1">
            <a:off x="2571831" y="4950946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FC0B6D7-C857-4758-BA7A-91C503762F5A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3460155" y="4928606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848CB7B-816E-467D-9461-604AC663395E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4777744" y="418789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4D0B4BFF-1832-4521-8313-7D536EB53D65}"/>
              </a:ext>
            </a:extLst>
          </p:cNvPr>
          <p:cNvSpPr/>
          <p:nvPr/>
        </p:nvSpPr>
        <p:spPr>
          <a:xfrm>
            <a:off x="3917518" y="60212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791A608-783B-4680-8FB8-59F825E11866}"/>
              </a:ext>
            </a:extLst>
          </p:cNvPr>
          <p:cNvSpPr txBox="1"/>
          <p:nvPr/>
        </p:nvSpPr>
        <p:spPr>
          <a:xfrm>
            <a:off x="4020627" y="602906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376B775-979F-4DB3-AD04-9EB0BD4B993E}"/>
              </a:ext>
            </a:extLst>
          </p:cNvPr>
          <p:cNvCxnSpPr>
            <a:cxnSpLocks/>
          </p:cNvCxnSpPr>
          <p:nvPr/>
        </p:nvCxnSpPr>
        <p:spPr>
          <a:xfrm flipH="1" flipV="1">
            <a:off x="3847314" y="5780486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9F2732AB-3EAB-487B-A233-13686FDA0499}"/>
              </a:ext>
            </a:extLst>
          </p:cNvPr>
          <p:cNvSpPr/>
          <p:nvPr/>
        </p:nvSpPr>
        <p:spPr>
          <a:xfrm>
            <a:off x="3125431" y="60171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1B204F9-DE24-4EEC-917E-374DA28A1A4D}"/>
              </a:ext>
            </a:extLst>
          </p:cNvPr>
          <p:cNvSpPr txBox="1"/>
          <p:nvPr/>
        </p:nvSpPr>
        <p:spPr>
          <a:xfrm>
            <a:off x="3210128" y="6033861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6A31DF1-4760-4855-B48F-9804B5357C7F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370510" y="5750072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0CA999DA-F565-41BC-8C38-FC0DA4388D6D}"/>
              </a:ext>
            </a:extLst>
          </p:cNvPr>
          <p:cNvSpPr/>
          <p:nvPr/>
        </p:nvSpPr>
        <p:spPr>
          <a:xfrm>
            <a:off x="5201326" y="5393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CF82C7B7-5DFD-4DD3-9A30-F5E688B15DD0}"/>
              </a:ext>
            </a:extLst>
          </p:cNvPr>
          <p:cNvCxnSpPr>
            <a:cxnSpLocks/>
          </p:cNvCxnSpPr>
          <p:nvPr/>
        </p:nvCxnSpPr>
        <p:spPr>
          <a:xfrm flipH="1">
            <a:off x="5526841" y="4941811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E3E9E8BB-B638-4C3F-BD84-94A4C1AA400F}"/>
              </a:ext>
            </a:extLst>
          </p:cNvPr>
          <p:cNvCxnSpPr>
            <a:cxnSpLocks/>
          </p:cNvCxnSpPr>
          <p:nvPr/>
        </p:nvCxnSpPr>
        <p:spPr>
          <a:xfrm>
            <a:off x="5475429" y="5812198"/>
            <a:ext cx="313951" cy="2337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DD242AC-81E6-45A6-9249-DB6927C168D0}"/>
              </a:ext>
            </a:extLst>
          </p:cNvPr>
          <p:cNvSpPr txBox="1"/>
          <p:nvPr/>
        </p:nvSpPr>
        <p:spPr>
          <a:xfrm>
            <a:off x="5630959" y="45707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9264D7A-2DF6-4FC5-93DF-DDDC667262C6}"/>
              </a:ext>
            </a:extLst>
          </p:cNvPr>
          <p:cNvSpPr txBox="1"/>
          <p:nvPr/>
        </p:nvSpPr>
        <p:spPr>
          <a:xfrm>
            <a:off x="5282940" y="541171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-1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BDC91D4E-839F-4E5F-B4CB-589B8DF57F0A}"/>
              </a:ext>
            </a:extLst>
          </p:cNvPr>
          <p:cNvSpPr/>
          <p:nvPr/>
        </p:nvSpPr>
        <p:spPr>
          <a:xfrm>
            <a:off x="5589369" y="600940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67AF068-5882-41F9-9C1E-91E2BB370825}"/>
              </a:ext>
            </a:extLst>
          </p:cNvPr>
          <p:cNvSpPr txBox="1"/>
          <p:nvPr/>
        </p:nvSpPr>
        <p:spPr>
          <a:xfrm>
            <a:off x="5682912" y="603386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C571478-F429-4E72-9AA3-3213320FBEEA}"/>
              </a:ext>
            </a:extLst>
          </p:cNvPr>
          <p:cNvSpPr txBox="1"/>
          <p:nvPr/>
        </p:nvSpPr>
        <p:spPr>
          <a:xfrm>
            <a:off x="5984860" y="44571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Nó crítico!</a:t>
            </a:r>
          </a:p>
        </p:txBody>
      </p:sp>
    </p:spTree>
    <p:extLst>
      <p:ext uri="{BB962C8B-B14F-4D97-AF65-F5344CB8AC3E}">
        <p14:creationId xmlns:p14="http://schemas.microsoft.com/office/powerpoint/2010/main" val="3282101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</a:t>
            </a:r>
          </a:p>
          <a:p>
            <a:pPr lvl="1"/>
            <a:r>
              <a:rPr lang="pt-BR" dirty="0"/>
              <a:t>Inserção é realizada do modo usual para uma BST</a:t>
            </a:r>
          </a:p>
          <a:p>
            <a:pPr lvl="1"/>
            <a:r>
              <a:rPr lang="pt-BR" dirty="0"/>
              <a:t>Caso após a inserção, a árvore continue sendo AVL, nada mais precisa ser feito</a:t>
            </a:r>
          </a:p>
          <a:p>
            <a:pPr lvl="1"/>
            <a:r>
              <a:rPr lang="pt-BR" dirty="0"/>
              <a:t>Do contrário, a árvore precisa ser </a:t>
            </a:r>
            <a:r>
              <a:rPr lang="pt-BR" dirty="0" err="1"/>
              <a:t>rebalanceada</a:t>
            </a:r>
            <a:endParaRPr lang="pt-BR" dirty="0"/>
          </a:p>
          <a:p>
            <a:pPr lvl="2"/>
            <a:r>
              <a:rPr lang="pt-BR" dirty="0"/>
              <a:t>Operação de </a:t>
            </a:r>
            <a:r>
              <a:rPr lang="pt-BR" b="1" dirty="0"/>
              <a:t>rotação</a:t>
            </a:r>
            <a:r>
              <a:rPr lang="pt-BR" dirty="0"/>
              <a:t>!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1369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lipse 39">
            <a:extLst>
              <a:ext uri="{FF2B5EF4-FFF2-40B4-BE49-F238E27FC236}">
                <a16:creationId xmlns:a16="http://schemas.microsoft.com/office/drawing/2014/main" id="{F1E4EE62-D69B-4A5B-AFBC-DD7718A22673}"/>
              </a:ext>
            </a:extLst>
          </p:cNvPr>
          <p:cNvSpPr/>
          <p:nvPr/>
        </p:nvSpPr>
        <p:spPr>
          <a:xfrm>
            <a:off x="3499998" y="56091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454418"/>
                <a:ext cx="8782817" cy="4641582"/>
              </a:xfrm>
            </p:spPr>
            <p:txBody>
              <a:bodyPr/>
              <a:lstStyle/>
              <a:p>
                <a:r>
                  <a:rPr lang="pt-BR" sz="2400" dirty="0"/>
                  <a:t>Considere a inserção de um dos nós em verde ou vermelho</a:t>
                </a:r>
                <a:r>
                  <a:rPr lang="pt-BR" sz="2800" dirty="0"/>
                  <a:t>	</a:t>
                </a:r>
              </a:p>
              <a:p>
                <a:r>
                  <a:rPr lang="pt-BR" sz="2400" dirty="0">
                    <a:solidFill>
                      <a:srgbClr val="FF0000"/>
                    </a:solidFill>
                  </a:rPr>
                  <a:t>Inserção em </a:t>
                </a:r>
                <a:r>
                  <a:rPr lang="pt-BR" sz="2400" dirty="0" err="1">
                    <a:solidFill>
                      <a:srgbClr val="FF0000"/>
                    </a:solidFill>
                  </a:rPr>
                  <a:t>subarvore</a:t>
                </a:r>
                <a:r>
                  <a:rPr lang="pt-BR" sz="2400" dirty="0">
                    <a:solidFill>
                      <a:srgbClr val="FF0000"/>
                    </a:solidFill>
                  </a:rPr>
                  <a:t> à esquerda de descendente à esquerda de um nó com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fb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sz="2400" dirty="0">
                    <a:solidFill>
                      <a:srgbClr val="FF0000"/>
                    </a:solidFill>
                  </a:rPr>
                  <a:t> (balanceado à esquerda)</a:t>
                </a:r>
              </a:p>
              <a:p>
                <a:r>
                  <a:rPr lang="pt-BR" sz="2400" dirty="0">
                    <a:solidFill>
                      <a:srgbClr val="006600"/>
                    </a:solidFill>
                  </a:rPr>
                  <a:t>Inserção em </a:t>
                </a:r>
                <a:r>
                  <a:rPr lang="pt-BR" sz="2400" dirty="0" err="1">
                    <a:solidFill>
                      <a:srgbClr val="006600"/>
                    </a:solidFill>
                  </a:rPr>
                  <a:t>subarvore</a:t>
                </a:r>
                <a:r>
                  <a:rPr lang="pt-BR" sz="2400" dirty="0">
                    <a:solidFill>
                      <a:srgbClr val="006600"/>
                    </a:solidFill>
                  </a:rPr>
                  <a:t> à direita de descendente à esquerda de um nó com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fb</m:t>
                    </m:r>
                    <m:r>
                      <a:rPr lang="pt-BR" sz="2400" i="1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sz="2400" dirty="0">
                    <a:solidFill>
                      <a:srgbClr val="006600"/>
                    </a:solidFill>
                  </a:rPr>
                  <a:t> (balanceado à esquerda</a:t>
                </a:r>
                <a:r>
                  <a:rPr lang="pt-BR" sz="2700" dirty="0">
                    <a:solidFill>
                      <a:srgbClr val="006600"/>
                    </a:solidFill>
                  </a:rPr>
                  <a:t>)</a:t>
                </a:r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pPr lvl="2"/>
                <a:endParaRPr lang="pt-BR" dirty="0"/>
              </a:p>
              <a:p>
                <a:endParaRPr lang="pt-BR" dirty="0"/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454418"/>
                <a:ext cx="8782817" cy="4641582"/>
              </a:xfrm>
              <a:blipFill>
                <a:blip r:embed="rId2"/>
                <a:stretch>
                  <a:fillRect l="-139" r="-11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>
            <a:extLst>
              <a:ext uri="{FF2B5EF4-FFF2-40B4-BE49-F238E27FC236}">
                <a16:creationId xmlns:a16="http://schemas.microsoft.com/office/drawing/2014/main" id="{99EB4E47-A61A-4F0B-89CF-942BCA4700A7}"/>
              </a:ext>
            </a:extLst>
          </p:cNvPr>
          <p:cNvSpPr/>
          <p:nvPr/>
        </p:nvSpPr>
        <p:spPr>
          <a:xfrm>
            <a:off x="6015966" y="32301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91E6749-C40B-4292-BB5F-C558019B6593}"/>
              </a:ext>
            </a:extLst>
          </p:cNvPr>
          <p:cNvSpPr/>
          <p:nvPr/>
        </p:nvSpPr>
        <p:spPr>
          <a:xfrm>
            <a:off x="4759099" y="39198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AA5FC24B-CFC1-4407-B1E5-7E50F24932D8}"/>
              </a:ext>
            </a:extLst>
          </p:cNvPr>
          <p:cNvSpPr/>
          <p:nvPr/>
        </p:nvSpPr>
        <p:spPr>
          <a:xfrm>
            <a:off x="7281727" y="38826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F71E86B-473D-4D82-85C4-A5A644180FB7}"/>
              </a:ext>
            </a:extLst>
          </p:cNvPr>
          <p:cNvCxnSpPr>
            <a:cxnSpLocks/>
          </p:cNvCxnSpPr>
          <p:nvPr/>
        </p:nvCxnSpPr>
        <p:spPr>
          <a:xfrm flipH="1">
            <a:off x="5109757" y="3486967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34C7658-5CD9-4E97-8729-D093272A2776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516151" y="3536408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0D65A00-4758-42C0-800D-99753D6404F1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4219039" y="4288592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624A0FF2-877A-4398-B72D-DB2476252B9C}"/>
              </a:ext>
            </a:extLst>
          </p:cNvPr>
          <p:cNvCxnSpPr>
            <a:cxnSpLocks/>
          </p:cNvCxnSpPr>
          <p:nvPr/>
        </p:nvCxnSpPr>
        <p:spPr>
          <a:xfrm flipH="1">
            <a:off x="6815484" y="4238308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C5D9A442-9418-4654-AE63-BE5BAAA4051F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7637612" y="4238309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AAFDA78-40CF-414B-B02D-88E32705F79A}"/>
              </a:ext>
            </a:extLst>
          </p:cNvPr>
          <p:cNvSpPr txBox="1"/>
          <p:nvPr/>
        </p:nvSpPr>
        <p:spPr>
          <a:xfrm>
            <a:off x="6109848" y="32616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34105A52-B404-48B3-AEB9-E4293870071D}"/>
              </a:ext>
            </a:extLst>
          </p:cNvPr>
          <p:cNvSpPr txBox="1"/>
          <p:nvPr/>
        </p:nvSpPr>
        <p:spPr>
          <a:xfrm>
            <a:off x="4831706" y="39475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2B83A06-1C94-4429-8DDB-557CA7246B0F}"/>
              </a:ext>
            </a:extLst>
          </p:cNvPr>
          <p:cNvSpPr txBox="1"/>
          <p:nvPr/>
        </p:nvSpPr>
        <p:spPr>
          <a:xfrm>
            <a:off x="7312994" y="39384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C76EF99-9BDC-45BF-87E3-23B03B4FB6B6}"/>
              </a:ext>
            </a:extLst>
          </p:cNvPr>
          <p:cNvSpPr/>
          <p:nvPr/>
        </p:nvSpPr>
        <p:spPr>
          <a:xfrm>
            <a:off x="3967011" y="48863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ED41BA60-1D0D-4A64-AAB2-86706D9BDE7C}"/>
              </a:ext>
            </a:extLst>
          </p:cNvPr>
          <p:cNvSpPr txBox="1"/>
          <p:nvPr/>
        </p:nvSpPr>
        <p:spPr>
          <a:xfrm>
            <a:off x="4039618" y="491411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4EBADE79-541B-4ACE-B031-DF15B853C201}"/>
              </a:ext>
            </a:extLst>
          </p:cNvPr>
          <p:cNvSpPr/>
          <p:nvPr/>
        </p:nvSpPr>
        <p:spPr>
          <a:xfrm>
            <a:off x="6524056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94AF225C-33EA-447D-9EA9-9AEB30D1C3AF}"/>
              </a:ext>
            </a:extLst>
          </p:cNvPr>
          <p:cNvSpPr txBox="1"/>
          <p:nvPr/>
        </p:nvSpPr>
        <p:spPr>
          <a:xfrm>
            <a:off x="6596663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F760428A-A871-4667-B492-5B26319277E0}"/>
              </a:ext>
            </a:extLst>
          </p:cNvPr>
          <p:cNvSpPr/>
          <p:nvPr/>
        </p:nvSpPr>
        <p:spPr>
          <a:xfrm>
            <a:off x="7770508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B5C0D6A3-1381-461E-8F97-F0C8F920E295}"/>
              </a:ext>
            </a:extLst>
          </p:cNvPr>
          <p:cNvSpPr txBox="1"/>
          <p:nvPr/>
        </p:nvSpPr>
        <p:spPr>
          <a:xfrm>
            <a:off x="7843115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BB1B95DF-23DD-4006-BB8E-D7D9A98BA549}"/>
              </a:ext>
            </a:extLst>
          </p:cNvPr>
          <p:cNvSpPr txBox="1"/>
          <p:nvPr/>
        </p:nvSpPr>
        <p:spPr>
          <a:xfrm>
            <a:off x="3564487" y="562513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0F575943-CA14-441A-AC7B-88FC01797C43}"/>
              </a:ext>
            </a:extLst>
          </p:cNvPr>
          <p:cNvCxnSpPr>
            <a:cxnSpLocks/>
          </p:cNvCxnSpPr>
          <p:nvPr/>
        </p:nvCxnSpPr>
        <p:spPr>
          <a:xfrm flipH="1">
            <a:off x="3800178" y="5291791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7BC82737-02C1-4679-AD97-F4EFAE615A30}"/>
                  </a:ext>
                </a:extLst>
              </p:cNvPr>
              <p:cNvSpPr txBox="1"/>
              <p:nvPr/>
            </p:nvSpPr>
            <p:spPr>
              <a:xfrm>
                <a:off x="5408118" y="3938465"/>
                <a:ext cx="159070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𝑓𝑏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=1→2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7BC82737-02C1-4679-AD97-F4EFAE615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118" y="3938465"/>
                <a:ext cx="1590708" cy="369332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7DCD2111-25ED-4C58-A0BA-E026B4311E8E}"/>
              </a:ext>
            </a:extLst>
          </p:cNvPr>
          <p:cNvCxnSpPr>
            <a:cxnSpLocks/>
          </p:cNvCxnSpPr>
          <p:nvPr/>
        </p:nvCxnSpPr>
        <p:spPr>
          <a:xfrm>
            <a:off x="5177010" y="4314684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95AA5782-0720-4D3E-B298-BBD02FB4EDEA}"/>
              </a:ext>
            </a:extLst>
          </p:cNvPr>
          <p:cNvSpPr/>
          <p:nvPr/>
        </p:nvSpPr>
        <p:spPr>
          <a:xfrm>
            <a:off x="5104403" y="4908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41ECE1DC-1C7E-46C7-B1F0-4643544393B4}"/>
              </a:ext>
            </a:extLst>
          </p:cNvPr>
          <p:cNvSpPr txBox="1"/>
          <p:nvPr/>
        </p:nvSpPr>
        <p:spPr>
          <a:xfrm>
            <a:off x="5177010" y="4935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943E01A6-4083-4752-B22B-BCBA8FAE468E}"/>
              </a:ext>
            </a:extLst>
          </p:cNvPr>
          <p:cNvSpPr/>
          <p:nvPr/>
        </p:nvSpPr>
        <p:spPr>
          <a:xfrm>
            <a:off x="4206974" y="562079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1314FFB-1B3B-420E-AFD0-529204CADA10}"/>
              </a:ext>
            </a:extLst>
          </p:cNvPr>
          <p:cNvSpPr txBox="1"/>
          <p:nvPr/>
        </p:nvSpPr>
        <p:spPr>
          <a:xfrm>
            <a:off x="4239745" y="562079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5464EEB2-92BB-4269-9116-A3174C71D038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4273345" y="5314222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ipse 54">
            <a:extLst>
              <a:ext uri="{FF2B5EF4-FFF2-40B4-BE49-F238E27FC236}">
                <a16:creationId xmlns:a16="http://schemas.microsoft.com/office/drawing/2014/main" id="{B00277FA-3566-48BC-96B4-4DEA60881C60}"/>
              </a:ext>
            </a:extLst>
          </p:cNvPr>
          <p:cNvSpPr/>
          <p:nvPr/>
        </p:nvSpPr>
        <p:spPr>
          <a:xfrm>
            <a:off x="6097272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FA8F8839-D798-42CF-A69E-30B109B6B399}"/>
              </a:ext>
            </a:extLst>
          </p:cNvPr>
          <p:cNvSpPr txBox="1"/>
          <p:nvPr/>
        </p:nvSpPr>
        <p:spPr>
          <a:xfrm>
            <a:off x="6084168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3BBE946D-8B85-4A62-AB90-DD897DCE45CC}"/>
              </a:ext>
            </a:extLst>
          </p:cNvPr>
          <p:cNvCxnSpPr>
            <a:cxnSpLocks/>
          </p:cNvCxnSpPr>
          <p:nvPr/>
        </p:nvCxnSpPr>
        <p:spPr>
          <a:xfrm flipH="1">
            <a:off x="6397452" y="530936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ipse 60">
            <a:extLst>
              <a:ext uri="{FF2B5EF4-FFF2-40B4-BE49-F238E27FC236}">
                <a16:creationId xmlns:a16="http://schemas.microsoft.com/office/drawing/2014/main" id="{C57B835D-F146-4F5D-AE79-2A6F11C5AB3B}"/>
              </a:ext>
            </a:extLst>
          </p:cNvPr>
          <p:cNvSpPr/>
          <p:nvPr/>
        </p:nvSpPr>
        <p:spPr>
          <a:xfrm>
            <a:off x="6804248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71A717DE-8F93-445D-A3D3-A650FD3C7246}"/>
              </a:ext>
            </a:extLst>
          </p:cNvPr>
          <p:cNvSpPr txBox="1"/>
          <p:nvPr/>
        </p:nvSpPr>
        <p:spPr>
          <a:xfrm>
            <a:off x="6837019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2A013F22-2550-4179-8030-C44F56B948A8}"/>
              </a:ext>
            </a:extLst>
          </p:cNvPr>
          <p:cNvCxnSpPr>
            <a:cxnSpLocks/>
          </p:cNvCxnSpPr>
          <p:nvPr/>
        </p:nvCxnSpPr>
        <p:spPr>
          <a:xfrm>
            <a:off x="6870619" y="533180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>
            <a:extLst>
              <a:ext uri="{FF2B5EF4-FFF2-40B4-BE49-F238E27FC236}">
                <a16:creationId xmlns:a16="http://schemas.microsoft.com/office/drawing/2014/main" id="{EB378CA8-9208-4CAC-8260-55C2A80F61E3}"/>
              </a:ext>
            </a:extLst>
          </p:cNvPr>
          <p:cNvSpPr/>
          <p:nvPr/>
        </p:nvSpPr>
        <p:spPr>
          <a:xfrm>
            <a:off x="7465424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71972D4C-330A-4522-B423-1B63ADB73B37}"/>
              </a:ext>
            </a:extLst>
          </p:cNvPr>
          <p:cNvSpPr txBox="1"/>
          <p:nvPr/>
        </p:nvSpPr>
        <p:spPr>
          <a:xfrm>
            <a:off x="7529913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CBE0EA40-71AD-4937-893B-EA291F1F71F6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7765605" y="5255323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>
            <a:extLst>
              <a:ext uri="{FF2B5EF4-FFF2-40B4-BE49-F238E27FC236}">
                <a16:creationId xmlns:a16="http://schemas.microsoft.com/office/drawing/2014/main" id="{3A5CF425-9091-4002-917A-4335F2F64C6C}"/>
              </a:ext>
            </a:extLst>
          </p:cNvPr>
          <p:cNvSpPr/>
          <p:nvPr/>
        </p:nvSpPr>
        <p:spPr>
          <a:xfrm>
            <a:off x="8172400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97E47B29-EB89-477B-A520-8AB99590D458}"/>
              </a:ext>
            </a:extLst>
          </p:cNvPr>
          <p:cNvSpPr txBox="1"/>
          <p:nvPr/>
        </p:nvSpPr>
        <p:spPr>
          <a:xfrm>
            <a:off x="8205171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06835D42-3A83-411B-BEB2-EDC216B407FD}"/>
              </a:ext>
            </a:extLst>
          </p:cNvPr>
          <p:cNvCxnSpPr>
            <a:cxnSpLocks/>
          </p:cNvCxnSpPr>
          <p:nvPr/>
        </p:nvCxnSpPr>
        <p:spPr>
          <a:xfrm>
            <a:off x="8198835" y="5289183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ipse 69">
            <a:extLst>
              <a:ext uri="{FF2B5EF4-FFF2-40B4-BE49-F238E27FC236}">
                <a16:creationId xmlns:a16="http://schemas.microsoft.com/office/drawing/2014/main" id="{16BFBB60-C0D6-4C93-AC15-1230DC89714A}"/>
              </a:ext>
            </a:extLst>
          </p:cNvPr>
          <p:cNvSpPr/>
          <p:nvPr/>
        </p:nvSpPr>
        <p:spPr>
          <a:xfrm>
            <a:off x="5663419" y="635975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2421C357-53F9-4B61-A787-A208B2DF981E}"/>
              </a:ext>
            </a:extLst>
          </p:cNvPr>
          <p:cNvSpPr txBox="1"/>
          <p:nvPr/>
        </p:nvSpPr>
        <p:spPr>
          <a:xfrm>
            <a:off x="5727908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8352884E-DD23-4A08-B432-53F30C3AAF16}"/>
              </a:ext>
            </a:extLst>
          </p:cNvPr>
          <p:cNvCxnSpPr>
            <a:cxnSpLocks/>
          </p:cNvCxnSpPr>
          <p:nvPr/>
        </p:nvCxnSpPr>
        <p:spPr>
          <a:xfrm flipH="1">
            <a:off x="5910385" y="5977940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Elipse 72">
            <a:extLst>
              <a:ext uri="{FF2B5EF4-FFF2-40B4-BE49-F238E27FC236}">
                <a16:creationId xmlns:a16="http://schemas.microsoft.com/office/drawing/2014/main" id="{DE3AB797-0269-47C6-98CF-175FF03F37BD}"/>
              </a:ext>
            </a:extLst>
          </p:cNvPr>
          <p:cNvSpPr/>
          <p:nvPr/>
        </p:nvSpPr>
        <p:spPr>
          <a:xfrm>
            <a:off x="6370395" y="63713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B3415FBD-6345-4D02-84A3-65CDD48504D7}"/>
              </a:ext>
            </a:extLst>
          </p:cNvPr>
          <p:cNvSpPr txBox="1"/>
          <p:nvPr/>
        </p:nvSpPr>
        <p:spPr>
          <a:xfrm>
            <a:off x="6281889" y="6384964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E8B00126-93CA-4D75-B53C-A3E32185EBCF}"/>
              </a:ext>
            </a:extLst>
          </p:cNvPr>
          <p:cNvCxnSpPr>
            <a:cxnSpLocks/>
          </p:cNvCxnSpPr>
          <p:nvPr/>
        </p:nvCxnSpPr>
        <p:spPr>
          <a:xfrm>
            <a:off x="6436766" y="6064815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e 75">
            <a:extLst>
              <a:ext uri="{FF2B5EF4-FFF2-40B4-BE49-F238E27FC236}">
                <a16:creationId xmlns:a16="http://schemas.microsoft.com/office/drawing/2014/main" id="{E483B77B-EF3E-43C7-956A-FBFC2F322FED}"/>
              </a:ext>
            </a:extLst>
          </p:cNvPr>
          <p:cNvSpPr/>
          <p:nvPr/>
        </p:nvSpPr>
        <p:spPr>
          <a:xfrm>
            <a:off x="7755129" y="6369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3FF63EE0-DD9D-4A0E-9748-5A4C46E7562E}"/>
              </a:ext>
            </a:extLst>
          </p:cNvPr>
          <p:cNvSpPr txBox="1"/>
          <p:nvPr/>
        </p:nvSpPr>
        <p:spPr>
          <a:xfrm>
            <a:off x="7819618" y="63856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CD0E56FF-F2F8-466D-A609-79B2A511CFC6}"/>
              </a:ext>
            </a:extLst>
          </p:cNvPr>
          <p:cNvCxnSpPr>
            <a:cxnSpLocks/>
          </p:cNvCxnSpPr>
          <p:nvPr/>
        </p:nvCxnSpPr>
        <p:spPr>
          <a:xfrm flipH="1">
            <a:off x="8055309" y="605232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ipse 78">
            <a:extLst>
              <a:ext uri="{FF2B5EF4-FFF2-40B4-BE49-F238E27FC236}">
                <a16:creationId xmlns:a16="http://schemas.microsoft.com/office/drawing/2014/main" id="{5A1432E4-ACE1-4F9A-960C-95EB263C83B0}"/>
              </a:ext>
            </a:extLst>
          </p:cNvPr>
          <p:cNvSpPr/>
          <p:nvPr/>
        </p:nvSpPr>
        <p:spPr>
          <a:xfrm>
            <a:off x="8462105" y="63813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2F4A8662-3A24-4797-9301-E79A2EFBD4D9}"/>
              </a:ext>
            </a:extLst>
          </p:cNvPr>
          <p:cNvSpPr txBox="1"/>
          <p:nvPr/>
        </p:nvSpPr>
        <p:spPr>
          <a:xfrm>
            <a:off x="8494876" y="6381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id="{7CFE8864-2B34-4553-B6AA-00FFA0C31F32}"/>
              </a:ext>
            </a:extLst>
          </p:cNvPr>
          <p:cNvCxnSpPr>
            <a:cxnSpLocks/>
          </p:cNvCxnSpPr>
          <p:nvPr/>
        </p:nvCxnSpPr>
        <p:spPr>
          <a:xfrm>
            <a:off x="8528476" y="607475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0BB8792-3AB7-45BC-B3D6-CCC062571655}"/>
              </a:ext>
            </a:extLst>
          </p:cNvPr>
          <p:cNvCxnSpPr>
            <a:cxnSpLocks/>
            <a:stCxn id="40" idx="3"/>
          </p:cNvCxnSpPr>
          <p:nvPr/>
        </p:nvCxnSpPr>
        <p:spPr>
          <a:xfrm flipH="1">
            <a:off x="3414169" y="5977940"/>
            <a:ext cx="159646" cy="24249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>
            <a:extLst>
              <a:ext uri="{FF2B5EF4-FFF2-40B4-BE49-F238E27FC236}">
                <a16:creationId xmlns:a16="http://schemas.microsoft.com/office/drawing/2014/main" id="{EFFEA673-A38F-4401-87FD-5756D06D2942}"/>
              </a:ext>
            </a:extLst>
          </p:cNvPr>
          <p:cNvSpPr/>
          <p:nvPr/>
        </p:nvSpPr>
        <p:spPr>
          <a:xfrm>
            <a:off x="3238782" y="6212369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59D2EFB0-B7CA-4A1B-8B62-33BE2C79D995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3861879" y="5984085"/>
            <a:ext cx="68079" cy="253575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ipse 83">
            <a:extLst>
              <a:ext uri="{FF2B5EF4-FFF2-40B4-BE49-F238E27FC236}">
                <a16:creationId xmlns:a16="http://schemas.microsoft.com/office/drawing/2014/main" id="{32260599-39DD-41C6-82D1-F8FE22035551}"/>
              </a:ext>
            </a:extLst>
          </p:cNvPr>
          <p:cNvSpPr/>
          <p:nvPr/>
        </p:nvSpPr>
        <p:spPr>
          <a:xfrm>
            <a:off x="3759091" y="6237660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88896C11-85BF-4217-9F31-EF0DBCAD7BEE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4275859" y="6035143"/>
            <a:ext cx="47228" cy="186011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ipse 85">
            <a:extLst>
              <a:ext uri="{FF2B5EF4-FFF2-40B4-BE49-F238E27FC236}">
                <a16:creationId xmlns:a16="http://schemas.microsoft.com/office/drawing/2014/main" id="{D81915A4-1A6A-41BD-864F-9BFFC3E5AF2D}"/>
              </a:ext>
            </a:extLst>
          </p:cNvPr>
          <p:cNvSpPr/>
          <p:nvPr/>
        </p:nvSpPr>
        <p:spPr>
          <a:xfrm>
            <a:off x="4104992" y="622115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id="{0CC157EB-BE90-41BB-AE64-AF9612495347}"/>
              </a:ext>
            </a:extLst>
          </p:cNvPr>
          <p:cNvCxnSpPr>
            <a:cxnSpLocks/>
            <a:stCxn id="44" idx="5"/>
          </p:cNvCxnSpPr>
          <p:nvPr/>
        </p:nvCxnSpPr>
        <p:spPr>
          <a:xfrm>
            <a:off x="4637213" y="5989567"/>
            <a:ext cx="126179" cy="281967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ipse 87">
            <a:extLst>
              <a:ext uri="{FF2B5EF4-FFF2-40B4-BE49-F238E27FC236}">
                <a16:creationId xmlns:a16="http://schemas.microsoft.com/office/drawing/2014/main" id="{47877B6F-05C0-43B8-B8E6-F1278CE9A7DA}"/>
              </a:ext>
            </a:extLst>
          </p:cNvPr>
          <p:cNvSpPr/>
          <p:nvPr/>
        </p:nvSpPr>
        <p:spPr>
          <a:xfrm>
            <a:off x="4614512" y="6229677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76BBDC90-AAEE-491E-8133-17332D163367}"/>
              </a:ext>
            </a:extLst>
          </p:cNvPr>
          <p:cNvSpPr txBox="1"/>
          <p:nvPr/>
        </p:nvSpPr>
        <p:spPr>
          <a:xfrm>
            <a:off x="3464176" y="3876099"/>
            <a:ext cx="12760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Nó crítico!</a:t>
            </a:r>
          </a:p>
        </p:txBody>
      </p:sp>
    </p:spTree>
    <p:extLst>
      <p:ext uri="{BB962C8B-B14F-4D97-AF65-F5344CB8AC3E}">
        <p14:creationId xmlns:p14="http://schemas.microsoft.com/office/powerpoint/2010/main" val="40966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09DF9-E350-4092-89EE-80176A73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666201-D1DA-4832-AE44-18E35ADD74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146506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Rotação simples à direita</a:t>
            </a:r>
          </a:p>
          <a:p>
            <a:pPr lvl="1"/>
            <a:r>
              <a:rPr lang="pt-BR" dirty="0"/>
              <a:t>Filho esquerdo do nó crítico  vira raiz</a:t>
            </a:r>
          </a:p>
          <a:p>
            <a:pPr lvl="1"/>
            <a:r>
              <a:rPr lang="pt-BR" dirty="0"/>
              <a:t>Filho esquerdo da nova raiz é mantido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F6D73AD-DEF7-475F-911B-A79319529338}"/>
              </a:ext>
            </a:extLst>
          </p:cNvPr>
          <p:cNvSpPr/>
          <p:nvPr/>
        </p:nvSpPr>
        <p:spPr>
          <a:xfrm>
            <a:off x="3681088" y="554782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6AA697A-9C34-46C0-9745-B60C676AB63D}"/>
              </a:ext>
            </a:extLst>
          </p:cNvPr>
          <p:cNvSpPr/>
          <p:nvPr/>
        </p:nvSpPr>
        <p:spPr>
          <a:xfrm>
            <a:off x="6197056" y="31688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F46BFFE-4389-4829-9470-B8E302228E2F}"/>
              </a:ext>
            </a:extLst>
          </p:cNvPr>
          <p:cNvSpPr/>
          <p:nvPr/>
        </p:nvSpPr>
        <p:spPr>
          <a:xfrm>
            <a:off x="4940189" y="385847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B2CFE1D-BBFF-4585-9450-79533A098E4D}"/>
              </a:ext>
            </a:extLst>
          </p:cNvPr>
          <p:cNvSpPr/>
          <p:nvPr/>
        </p:nvSpPr>
        <p:spPr>
          <a:xfrm>
            <a:off x="7462817" y="38212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B9D64FE-9856-49C4-BAAB-21DA19527888}"/>
              </a:ext>
            </a:extLst>
          </p:cNvPr>
          <p:cNvCxnSpPr>
            <a:cxnSpLocks/>
          </p:cNvCxnSpPr>
          <p:nvPr/>
        </p:nvCxnSpPr>
        <p:spPr>
          <a:xfrm flipH="1">
            <a:off x="5290847" y="3425625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3F3EA72-8606-435C-95BE-58A57FF3FA65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6697241" y="3475066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B687AF32-F2E0-493C-B66D-7441F71DC59C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4400129" y="4227250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0BFF1C0-8478-4522-8ACF-B9A8D1B1B337}"/>
              </a:ext>
            </a:extLst>
          </p:cNvPr>
          <p:cNvCxnSpPr>
            <a:cxnSpLocks/>
          </p:cNvCxnSpPr>
          <p:nvPr/>
        </p:nvCxnSpPr>
        <p:spPr>
          <a:xfrm flipH="1">
            <a:off x="6996574" y="4176966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92C2FCEC-8C23-4DBA-9DCF-743DBC31A637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7818702" y="4176967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E29FA32-9A31-4A25-8CFC-9160397EA37B}"/>
              </a:ext>
            </a:extLst>
          </p:cNvPr>
          <p:cNvSpPr txBox="1"/>
          <p:nvPr/>
        </p:nvSpPr>
        <p:spPr>
          <a:xfrm>
            <a:off x="6290938" y="320029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BC85FC8-F733-4B65-A51A-E21E8FE3765B}"/>
              </a:ext>
            </a:extLst>
          </p:cNvPr>
          <p:cNvSpPr txBox="1"/>
          <p:nvPr/>
        </p:nvSpPr>
        <p:spPr>
          <a:xfrm>
            <a:off x="5012796" y="388620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52CC98E-ECEF-4BA7-A9BB-787488443D08}"/>
              </a:ext>
            </a:extLst>
          </p:cNvPr>
          <p:cNvSpPr txBox="1"/>
          <p:nvPr/>
        </p:nvSpPr>
        <p:spPr>
          <a:xfrm>
            <a:off x="7494084" y="38771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226B7AA-24AE-49FD-9848-076C5489399B}"/>
              </a:ext>
            </a:extLst>
          </p:cNvPr>
          <p:cNvSpPr/>
          <p:nvPr/>
        </p:nvSpPr>
        <p:spPr>
          <a:xfrm>
            <a:off x="4148101" y="482503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6EF88DE-0043-4E8B-AF1D-C05D75A20F19}"/>
              </a:ext>
            </a:extLst>
          </p:cNvPr>
          <p:cNvSpPr txBox="1"/>
          <p:nvPr/>
        </p:nvSpPr>
        <p:spPr>
          <a:xfrm>
            <a:off x="4220708" y="48527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DC970471-3FAF-4765-9F47-43552259240E}"/>
              </a:ext>
            </a:extLst>
          </p:cNvPr>
          <p:cNvSpPr/>
          <p:nvPr/>
        </p:nvSpPr>
        <p:spPr>
          <a:xfrm>
            <a:off x="6705146" y="482520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4D3EE4E-EDF7-4E7C-9B48-3BC9701CC548}"/>
              </a:ext>
            </a:extLst>
          </p:cNvPr>
          <p:cNvSpPr txBox="1"/>
          <p:nvPr/>
        </p:nvSpPr>
        <p:spPr>
          <a:xfrm>
            <a:off x="6777753" y="485293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1FCA4CE-483C-4D44-8D9A-256E52EDB521}"/>
              </a:ext>
            </a:extLst>
          </p:cNvPr>
          <p:cNvSpPr/>
          <p:nvPr/>
        </p:nvSpPr>
        <p:spPr>
          <a:xfrm>
            <a:off x="7951598" y="482520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8D22E58-88D7-4DEB-800E-20B41050DDBC}"/>
              </a:ext>
            </a:extLst>
          </p:cNvPr>
          <p:cNvSpPr txBox="1"/>
          <p:nvPr/>
        </p:nvSpPr>
        <p:spPr>
          <a:xfrm>
            <a:off x="8024205" y="485293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C9BAACD-21B1-46AF-A0D0-534072BA25DE}"/>
              </a:ext>
            </a:extLst>
          </p:cNvPr>
          <p:cNvSpPr txBox="1"/>
          <p:nvPr/>
        </p:nvSpPr>
        <p:spPr>
          <a:xfrm>
            <a:off x="3745577" y="556379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45271505-5B0B-4A30-A582-039FD5B900BA}"/>
              </a:ext>
            </a:extLst>
          </p:cNvPr>
          <p:cNvCxnSpPr>
            <a:cxnSpLocks/>
          </p:cNvCxnSpPr>
          <p:nvPr/>
        </p:nvCxnSpPr>
        <p:spPr>
          <a:xfrm flipH="1">
            <a:off x="3981268" y="523044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55699387-C415-48DE-A2BB-C38EE2BD5E7C}"/>
              </a:ext>
            </a:extLst>
          </p:cNvPr>
          <p:cNvCxnSpPr>
            <a:cxnSpLocks/>
          </p:cNvCxnSpPr>
          <p:nvPr/>
        </p:nvCxnSpPr>
        <p:spPr>
          <a:xfrm>
            <a:off x="5358100" y="4253342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>
            <a:extLst>
              <a:ext uri="{FF2B5EF4-FFF2-40B4-BE49-F238E27FC236}">
                <a16:creationId xmlns:a16="http://schemas.microsoft.com/office/drawing/2014/main" id="{1E5EB8CC-B1F9-4D54-BFD8-0C42FA42872B}"/>
              </a:ext>
            </a:extLst>
          </p:cNvPr>
          <p:cNvSpPr/>
          <p:nvPr/>
        </p:nvSpPr>
        <p:spPr>
          <a:xfrm>
            <a:off x="5285493" y="484676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01385859-1629-4B7A-ACFA-0D5F7C5E6EDA}"/>
              </a:ext>
            </a:extLst>
          </p:cNvPr>
          <p:cNvSpPr txBox="1"/>
          <p:nvPr/>
        </p:nvSpPr>
        <p:spPr>
          <a:xfrm>
            <a:off x="5358100" y="487449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C756EEB5-80E9-4FB7-9A4C-B10E2FE6FE1F}"/>
              </a:ext>
            </a:extLst>
          </p:cNvPr>
          <p:cNvSpPr/>
          <p:nvPr/>
        </p:nvSpPr>
        <p:spPr>
          <a:xfrm>
            <a:off x="4388064" y="555944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5C6DD7E-ABA0-4C28-A9E1-66360B4D1A6D}"/>
              </a:ext>
            </a:extLst>
          </p:cNvPr>
          <p:cNvSpPr txBox="1"/>
          <p:nvPr/>
        </p:nvSpPr>
        <p:spPr>
          <a:xfrm>
            <a:off x="4420835" y="555944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0BE99714-B00B-4F5A-863A-C6446CAE6763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4454435" y="525288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>
            <a:extLst>
              <a:ext uri="{FF2B5EF4-FFF2-40B4-BE49-F238E27FC236}">
                <a16:creationId xmlns:a16="http://schemas.microsoft.com/office/drawing/2014/main" id="{A0B98524-CE6C-464F-90C0-D475EB81D026}"/>
              </a:ext>
            </a:extLst>
          </p:cNvPr>
          <p:cNvSpPr/>
          <p:nvPr/>
        </p:nvSpPr>
        <p:spPr>
          <a:xfrm>
            <a:off x="6278362" y="55654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F4D167D-CBB5-40ED-80A9-B8AA96EF4706}"/>
              </a:ext>
            </a:extLst>
          </p:cNvPr>
          <p:cNvSpPr txBox="1"/>
          <p:nvPr/>
        </p:nvSpPr>
        <p:spPr>
          <a:xfrm>
            <a:off x="6265258" y="5581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067A8CC8-6D8E-4A9F-9D22-D4F7DC49F12F}"/>
              </a:ext>
            </a:extLst>
          </p:cNvPr>
          <p:cNvCxnSpPr>
            <a:cxnSpLocks/>
          </p:cNvCxnSpPr>
          <p:nvPr/>
        </p:nvCxnSpPr>
        <p:spPr>
          <a:xfrm flipH="1">
            <a:off x="6578542" y="5248027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53D4E09E-36B3-49C9-9217-FE3DE886255D}"/>
              </a:ext>
            </a:extLst>
          </p:cNvPr>
          <p:cNvSpPr/>
          <p:nvPr/>
        </p:nvSpPr>
        <p:spPr>
          <a:xfrm>
            <a:off x="6985338" y="557702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AA00FD6-81CF-4ED2-A851-66BC129747E0}"/>
              </a:ext>
            </a:extLst>
          </p:cNvPr>
          <p:cNvSpPr txBox="1"/>
          <p:nvPr/>
        </p:nvSpPr>
        <p:spPr>
          <a:xfrm>
            <a:off x="7018109" y="557702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23FBB0BB-91B5-4537-BF45-69BEAE751AF2}"/>
              </a:ext>
            </a:extLst>
          </p:cNvPr>
          <p:cNvCxnSpPr>
            <a:cxnSpLocks/>
          </p:cNvCxnSpPr>
          <p:nvPr/>
        </p:nvCxnSpPr>
        <p:spPr>
          <a:xfrm>
            <a:off x="7051709" y="5270458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62D11D36-109D-46B5-B95C-94B46627F8C8}"/>
              </a:ext>
            </a:extLst>
          </p:cNvPr>
          <p:cNvSpPr/>
          <p:nvPr/>
        </p:nvSpPr>
        <p:spPr>
          <a:xfrm>
            <a:off x="7646514" y="55654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472814D-EA35-4C7C-96D3-163A31EA69F7}"/>
              </a:ext>
            </a:extLst>
          </p:cNvPr>
          <p:cNvSpPr txBox="1"/>
          <p:nvPr/>
        </p:nvSpPr>
        <p:spPr>
          <a:xfrm>
            <a:off x="7711003" y="5581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7AB01B49-A4CF-44AD-9518-46E444E23AB9}"/>
              </a:ext>
            </a:extLst>
          </p:cNvPr>
          <p:cNvCxnSpPr>
            <a:cxnSpLocks/>
            <a:stCxn id="20" idx="3"/>
          </p:cNvCxnSpPr>
          <p:nvPr/>
        </p:nvCxnSpPr>
        <p:spPr>
          <a:xfrm flipH="1">
            <a:off x="7946695" y="5193981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>
            <a:extLst>
              <a:ext uri="{FF2B5EF4-FFF2-40B4-BE49-F238E27FC236}">
                <a16:creationId xmlns:a16="http://schemas.microsoft.com/office/drawing/2014/main" id="{F113A838-BD2B-44C6-8422-960B267728B0}"/>
              </a:ext>
            </a:extLst>
          </p:cNvPr>
          <p:cNvSpPr/>
          <p:nvPr/>
        </p:nvSpPr>
        <p:spPr>
          <a:xfrm>
            <a:off x="8353490" y="557702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D31A129F-9BFE-4E86-AB3C-54ED911A4097}"/>
              </a:ext>
            </a:extLst>
          </p:cNvPr>
          <p:cNvSpPr txBox="1"/>
          <p:nvPr/>
        </p:nvSpPr>
        <p:spPr>
          <a:xfrm>
            <a:off x="8386261" y="557702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6F44BFE0-703E-4A2F-B7F0-20E3447F9E5E}"/>
              </a:ext>
            </a:extLst>
          </p:cNvPr>
          <p:cNvCxnSpPr>
            <a:cxnSpLocks/>
          </p:cNvCxnSpPr>
          <p:nvPr/>
        </p:nvCxnSpPr>
        <p:spPr>
          <a:xfrm>
            <a:off x="8379925" y="5227841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5C940196-77DC-4118-86B0-33262CA23EB7}"/>
              </a:ext>
            </a:extLst>
          </p:cNvPr>
          <p:cNvSpPr/>
          <p:nvPr/>
        </p:nvSpPr>
        <p:spPr>
          <a:xfrm>
            <a:off x="5844509" y="629841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E1E7FC63-BFE6-4FFD-B41A-623EAABCC5BF}"/>
              </a:ext>
            </a:extLst>
          </p:cNvPr>
          <p:cNvSpPr txBox="1"/>
          <p:nvPr/>
        </p:nvSpPr>
        <p:spPr>
          <a:xfrm>
            <a:off x="5908998" y="631438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C1F642E2-2D2A-44F3-882E-C3BF8F667CC2}"/>
              </a:ext>
            </a:extLst>
          </p:cNvPr>
          <p:cNvCxnSpPr>
            <a:cxnSpLocks/>
          </p:cNvCxnSpPr>
          <p:nvPr/>
        </p:nvCxnSpPr>
        <p:spPr>
          <a:xfrm flipH="1">
            <a:off x="6091475" y="591659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>
            <a:extLst>
              <a:ext uri="{FF2B5EF4-FFF2-40B4-BE49-F238E27FC236}">
                <a16:creationId xmlns:a16="http://schemas.microsoft.com/office/drawing/2014/main" id="{DACF00AA-9FB9-498E-91BE-A8E3655BD158}"/>
              </a:ext>
            </a:extLst>
          </p:cNvPr>
          <p:cNvSpPr/>
          <p:nvPr/>
        </p:nvSpPr>
        <p:spPr>
          <a:xfrm>
            <a:off x="6551485" y="63100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315E3E3D-E41A-478B-97C4-10B1AD82C3DF}"/>
              </a:ext>
            </a:extLst>
          </p:cNvPr>
          <p:cNvSpPr txBox="1"/>
          <p:nvPr/>
        </p:nvSpPr>
        <p:spPr>
          <a:xfrm>
            <a:off x="6462979" y="6323622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2392B40D-579F-4197-974F-06C82BB87101}"/>
              </a:ext>
            </a:extLst>
          </p:cNvPr>
          <p:cNvCxnSpPr>
            <a:cxnSpLocks/>
          </p:cNvCxnSpPr>
          <p:nvPr/>
        </p:nvCxnSpPr>
        <p:spPr>
          <a:xfrm>
            <a:off x="6617856" y="6003473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ipse 48">
            <a:extLst>
              <a:ext uri="{FF2B5EF4-FFF2-40B4-BE49-F238E27FC236}">
                <a16:creationId xmlns:a16="http://schemas.microsoft.com/office/drawing/2014/main" id="{6BB004E6-9894-4C8F-B895-06A91A79BD1C}"/>
              </a:ext>
            </a:extLst>
          </p:cNvPr>
          <p:cNvSpPr/>
          <p:nvPr/>
        </p:nvSpPr>
        <p:spPr>
          <a:xfrm>
            <a:off x="7936219" y="630835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15866FB-536B-4FFF-BE05-3E2993F96CC8}"/>
              </a:ext>
            </a:extLst>
          </p:cNvPr>
          <p:cNvSpPr txBox="1"/>
          <p:nvPr/>
        </p:nvSpPr>
        <p:spPr>
          <a:xfrm>
            <a:off x="8000708" y="6324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21A1CE9E-E742-4361-83C7-C9ACCA239BDA}"/>
              </a:ext>
            </a:extLst>
          </p:cNvPr>
          <p:cNvCxnSpPr>
            <a:cxnSpLocks/>
          </p:cNvCxnSpPr>
          <p:nvPr/>
        </p:nvCxnSpPr>
        <p:spPr>
          <a:xfrm flipH="1">
            <a:off x="8236399" y="5990986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>
            <a:extLst>
              <a:ext uri="{FF2B5EF4-FFF2-40B4-BE49-F238E27FC236}">
                <a16:creationId xmlns:a16="http://schemas.microsoft.com/office/drawing/2014/main" id="{1B642AA3-1EBB-4BAD-BFBA-3373EEB2DAF6}"/>
              </a:ext>
            </a:extLst>
          </p:cNvPr>
          <p:cNvSpPr/>
          <p:nvPr/>
        </p:nvSpPr>
        <p:spPr>
          <a:xfrm>
            <a:off x="8643195" y="631998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5B6792BE-8A59-4BA9-831C-DF91279055E6}"/>
              </a:ext>
            </a:extLst>
          </p:cNvPr>
          <p:cNvSpPr txBox="1"/>
          <p:nvPr/>
        </p:nvSpPr>
        <p:spPr>
          <a:xfrm>
            <a:off x="8675966" y="631998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EE0CC228-9B6F-4CB8-858F-8F3E4071078E}"/>
              </a:ext>
            </a:extLst>
          </p:cNvPr>
          <p:cNvCxnSpPr>
            <a:cxnSpLocks/>
          </p:cNvCxnSpPr>
          <p:nvPr/>
        </p:nvCxnSpPr>
        <p:spPr>
          <a:xfrm>
            <a:off x="8709566" y="6013417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DE8DD28C-29AF-408B-B283-B332B49C6FBC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595259" y="5916598"/>
            <a:ext cx="159646" cy="24249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ipse 55">
            <a:extLst>
              <a:ext uri="{FF2B5EF4-FFF2-40B4-BE49-F238E27FC236}">
                <a16:creationId xmlns:a16="http://schemas.microsoft.com/office/drawing/2014/main" id="{B6ADFF39-95B7-4C8C-90A5-8A728E048185}"/>
              </a:ext>
            </a:extLst>
          </p:cNvPr>
          <p:cNvSpPr/>
          <p:nvPr/>
        </p:nvSpPr>
        <p:spPr>
          <a:xfrm>
            <a:off x="3419872" y="6151027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2209FBFA-637E-496A-B0C3-4DCD2606BCD3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4042969" y="5922743"/>
            <a:ext cx="68079" cy="253575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e 57">
            <a:extLst>
              <a:ext uri="{FF2B5EF4-FFF2-40B4-BE49-F238E27FC236}">
                <a16:creationId xmlns:a16="http://schemas.microsoft.com/office/drawing/2014/main" id="{DB3A2F8A-1EB7-4654-81D5-825E5B685EE0}"/>
              </a:ext>
            </a:extLst>
          </p:cNvPr>
          <p:cNvSpPr/>
          <p:nvPr/>
        </p:nvSpPr>
        <p:spPr>
          <a:xfrm>
            <a:off x="3940181" y="6176318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24A6920B-4AC0-45E8-A6AD-72B8B57D2974}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4456949" y="5973801"/>
            <a:ext cx="47228" cy="186011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>
            <a:extLst>
              <a:ext uri="{FF2B5EF4-FFF2-40B4-BE49-F238E27FC236}">
                <a16:creationId xmlns:a16="http://schemas.microsoft.com/office/drawing/2014/main" id="{BD419011-9179-446F-9DD8-105EC1C55711}"/>
              </a:ext>
            </a:extLst>
          </p:cNvPr>
          <p:cNvSpPr/>
          <p:nvPr/>
        </p:nvSpPr>
        <p:spPr>
          <a:xfrm>
            <a:off x="4286082" y="615981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EB3732FC-B2D5-4829-96E2-9CBC6221EADA}"/>
              </a:ext>
            </a:extLst>
          </p:cNvPr>
          <p:cNvCxnSpPr>
            <a:cxnSpLocks/>
            <a:stCxn id="28" idx="5"/>
          </p:cNvCxnSpPr>
          <p:nvPr/>
        </p:nvCxnSpPr>
        <p:spPr>
          <a:xfrm>
            <a:off x="4818303" y="5928225"/>
            <a:ext cx="126179" cy="281967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ipse 61">
            <a:extLst>
              <a:ext uri="{FF2B5EF4-FFF2-40B4-BE49-F238E27FC236}">
                <a16:creationId xmlns:a16="http://schemas.microsoft.com/office/drawing/2014/main" id="{38F9DCA7-53DA-4454-9A67-48D34E822939}"/>
              </a:ext>
            </a:extLst>
          </p:cNvPr>
          <p:cNvSpPr/>
          <p:nvPr/>
        </p:nvSpPr>
        <p:spPr>
          <a:xfrm>
            <a:off x="4795602" y="6168335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spaço Reservado para Conteúdo 2">
            <a:extLst>
              <a:ext uri="{FF2B5EF4-FFF2-40B4-BE49-F238E27FC236}">
                <a16:creationId xmlns:a16="http://schemas.microsoft.com/office/drawing/2014/main" id="{AE9F6583-5CA5-40E2-B228-06F361925828}"/>
              </a:ext>
            </a:extLst>
          </p:cNvPr>
          <p:cNvSpPr txBox="1">
            <a:spLocks/>
          </p:cNvSpPr>
          <p:nvPr/>
        </p:nvSpPr>
        <p:spPr>
          <a:xfrm>
            <a:off x="612594" y="2955389"/>
            <a:ext cx="4205709" cy="9499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Filho direito da nova raiz é seu antigo pai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70" name="Seta: em Forma de U 69">
            <a:extLst>
              <a:ext uri="{FF2B5EF4-FFF2-40B4-BE49-F238E27FC236}">
                <a16:creationId xmlns:a16="http://schemas.microsoft.com/office/drawing/2014/main" id="{5E2FD876-30E6-4FD1-BF4E-B97E71698745}"/>
              </a:ext>
            </a:extLst>
          </p:cNvPr>
          <p:cNvSpPr/>
          <p:nvPr/>
        </p:nvSpPr>
        <p:spPr>
          <a:xfrm>
            <a:off x="4715187" y="3454173"/>
            <a:ext cx="1023428" cy="677007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1" name="Espaço Reservado para Conteúdo 2">
            <a:extLst>
              <a:ext uri="{FF2B5EF4-FFF2-40B4-BE49-F238E27FC236}">
                <a16:creationId xmlns:a16="http://schemas.microsoft.com/office/drawing/2014/main" id="{17704609-C876-457B-A8A1-545D724D3174}"/>
              </a:ext>
            </a:extLst>
          </p:cNvPr>
          <p:cNvSpPr txBox="1">
            <a:spLocks/>
          </p:cNvSpPr>
          <p:nvPr/>
        </p:nvSpPr>
        <p:spPr>
          <a:xfrm>
            <a:off x="581693" y="3835509"/>
            <a:ext cx="4351952" cy="11317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Filho esquerdo da antiga raiz é o antigo filho direito da nova raiz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D0563508-A17B-476A-B418-0A5A49D829EC}"/>
              </a:ext>
            </a:extLst>
          </p:cNvPr>
          <p:cNvSpPr txBox="1"/>
          <p:nvPr/>
        </p:nvSpPr>
        <p:spPr>
          <a:xfrm>
            <a:off x="3366056" y="61292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2D104A8D-EF80-435D-B66D-84454AF7810D}"/>
              </a:ext>
            </a:extLst>
          </p:cNvPr>
          <p:cNvSpPr txBox="1"/>
          <p:nvPr/>
        </p:nvSpPr>
        <p:spPr>
          <a:xfrm>
            <a:off x="3907186" y="613862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B56FD964-A6BC-4A16-9F3A-385A628B821A}"/>
              </a:ext>
            </a:extLst>
          </p:cNvPr>
          <p:cNvSpPr txBox="1"/>
          <p:nvPr/>
        </p:nvSpPr>
        <p:spPr>
          <a:xfrm>
            <a:off x="4213030" y="6162159"/>
            <a:ext cx="58251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rgbClr val="006600"/>
                </a:solidFill>
              </a:rPr>
              <a:t>5,5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FADBC071-E804-4716-8201-3B4BECE3077E}"/>
              </a:ext>
            </a:extLst>
          </p:cNvPr>
          <p:cNvSpPr txBox="1"/>
          <p:nvPr/>
        </p:nvSpPr>
        <p:spPr>
          <a:xfrm>
            <a:off x="4716161" y="6144773"/>
            <a:ext cx="61777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rgbClr val="006600"/>
                </a:solidFill>
              </a:rPr>
              <a:t>6,5</a:t>
            </a:r>
          </a:p>
        </p:txBody>
      </p:sp>
    </p:spTree>
    <p:extLst>
      <p:ext uri="{BB962C8B-B14F-4D97-AF65-F5344CB8AC3E}">
        <p14:creationId xmlns:p14="http://schemas.microsoft.com/office/powerpoint/2010/main" val="1703070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09DF9-E350-4092-89EE-80176A73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666201-D1DA-4832-AE44-18E35ADD74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146506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Rotação simples á direita</a:t>
            </a:r>
          </a:p>
          <a:p>
            <a:pPr lvl="1"/>
            <a:r>
              <a:rPr lang="pt-BR" dirty="0"/>
              <a:t>Filho esquerdo do nó crítico vira raiz</a:t>
            </a:r>
          </a:p>
          <a:p>
            <a:pPr lvl="1"/>
            <a:r>
              <a:rPr lang="pt-BR" dirty="0"/>
              <a:t>Filho esquerdo da nova raiz é mantido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6AA697A-9C34-46C0-9745-B60C676AB63D}"/>
              </a:ext>
            </a:extLst>
          </p:cNvPr>
          <p:cNvSpPr/>
          <p:nvPr/>
        </p:nvSpPr>
        <p:spPr>
          <a:xfrm>
            <a:off x="6197056" y="31688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F46BFFE-4389-4829-9470-B8E302228E2F}"/>
              </a:ext>
            </a:extLst>
          </p:cNvPr>
          <p:cNvSpPr/>
          <p:nvPr/>
        </p:nvSpPr>
        <p:spPr>
          <a:xfrm>
            <a:off x="4940189" y="385847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B2CFE1D-BBFF-4585-9450-79533A098E4D}"/>
              </a:ext>
            </a:extLst>
          </p:cNvPr>
          <p:cNvSpPr/>
          <p:nvPr/>
        </p:nvSpPr>
        <p:spPr>
          <a:xfrm>
            <a:off x="7462817" y="382129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B9D64FE-9856-49C4-BAAB-21DA19527888}"/>
              </a:ext>
            </a:extLst>
          </p:cNvPr>
          <p:cNvCxnSpPr>
            <a:cxnSpLocks/>
          </p:cNvCxnSpPr>
          <p:nvPr/>
        </p:nvCxnSpPr>
        <p:spPr>
          <a:xfrm flipH="1">
            <a:off x="5290847" y="3425625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3F3EA72-8606-435C-95BE-58A57FF3FA65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6697241" y="3475066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B687AF32-F2E0-493C-B66D-7441F71DC59C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4400129" y="4227250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0BFF1C0-8478-4522-8ACF-B9A8D1B1B337}"/>
              </a:ext>
            </a:extLst>
          </p:cNvPr>
          <p:cNvCxnSpPr>
            <a:cxnSpLocks/>
          </p:cNvCxnSpPr>
          <p:nvPr/>
        </p:nvCxnSpPr>
        <p:spPr>
          <a:xfrm flipH="1">
            <a:off x="6996574" y="4176966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92C2FCEC-8C23-4DBA-9DCF-743DBC31A637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7818702" y="4176967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E29FA32-9A31-4A25-8CFC-9160397EA37B}"/>
              </a:ext>
            </a:extLst>
          </p:cNvPr>
          <p:cNvSpPr txBox="1"/>
          <p:nvPr/>
        </p:nvSpPr>
        <p:spPr>
          <a:xfrm>
            <a:off x="6290938" y="320029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BC85FC8-F733-4B65-A51A-E21E8FE3765B}"/>
              </a:ext>
            </a:extLst>
          </p:cNvPr>
          <p:cNvSpPr txBox="1"/>
          <p:nvPr/>
        </p:nvSpPr>
        <p:spPr>
          <a:xfrm>
            <a:off x="5012796" y="388620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52CC98E-ECEF-4BA7-A9BB-787488443D08}"/>
              </a:ext>
            </a:extLst>
          </p:cNvPr>
          <p:cNvSpPr txBox="1"/>
          <p:nvPr/>
        </p:nvSpPr>
        <p:spPr>
          <a:xfrm>
            <a:off x="7494084" y="387712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226B7AA-24AE-49FD-9848-076C5489399B}"/>
              </a:ext>
            </a:extLst>
          </p:cNvPr>
          <p:cNvSpPr/>
          <p:nvPr/>
        </p:nvSpPr>
        <p:spPr>
          <a:xfrm>
            <a:off x="4148101" y="482503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6EF88DE-0043-4E8B-AF1D-C05D75A20F19}"/>
              </a:ext>
            </a:extLst>
          </p:cNvPr>
          <p:cNvSpPr txBox="1"/>
          <p:nvPr/>
        </p:nvSpPr>
        <p:spPr>
          <a:xfrm>
            <a:off x="4220708" y="48527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DC970471-3FAF-4765-9F47-43552259240E}"/>
              </a:ext>
            </a:extLst>
          </p:cNvPr>
          <p:cNvSpPr/>
          <p:nvPr/>
        </p:nvSpPr>
        <p:spPr>
          <a:xfrm>
            <a:off x="6705146" y="482520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4D3EE4E-EDF7-4E7C-9B48-3BC9701CC548}"/>
              </a:ext>
            </a:extLst>
          </p:cNvPr>
          <p:cNvSpPr txBox="1"/>
          <p:nvPr/>
        </p:nvSpPr>
        <p:spPr>
          <a:xfrm>
            <a:off x="6777753" y="485293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1FCA4CE-483C-4D44-8D9A-256E52EDB521}"/>
              </a:ext>
            </a:extLst>
          </p:cNvPr>
          <p:cNvSpPr/>
          <p:nvPr/>
        </p:nvSpPr>
        <p:spPr>
          <a:xfrm>
            <a:off x="7951598" y="482520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8D22E58-88D7-4DEB-800E-20B41050DDBC}"/>
              </a:ext>
            </a:extLst>
          </p:cNvPr>
          <p:cNvSpPr txBox="1"/>
          <p:nvPr/>
        </p:nvSpPr>
        <p:spPr>
          <a:xfrm>
            <a:off x="8024205" y="485293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55699387-C415-48DE-A2BB-C38EE2BD5E7C}"/>
              </a:ext>
            </a:extLst>
          </p:cNvPr>
          <p:cNvCxnSpPr>
            <a:cxnSpLocks/>
          </p:cNvCxnSpPr>
          <p:nvPr/>
        </p:nvCxnSpPr>
        <p:spPr>
          <a:xfrm>
            <a:off x="5358100" y="4253342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>
            <a:extLst>
              <a:ext uri="{FF2B5EF4-FFF2-40B4-BE49-F238E27FC236}">
                <a16:creationId xmlns:a16="http://schemas.microsoft.com/office/drawing/2014/main" id="{1E5EB8CC-B1F9-4D54-BFD8-0C42FA42872B}"/>
              </a:ext>
            </a:extLst>
          </p:cNvPr>
          <p:cNvSpPr/>
          <p:nvPr/>
        </p:nvSpPr>
        <p:spPr>
          <a:xfrm>
            <a:off x="5285493" y="484676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01385859-1629-4B7A-ACFA-0D5F7C5E6EDA}"/>
              </a:ext>
            </a:extLst>
          </p:cNvPr>
          <p:cNvSpPr txBox="1"/>
          <p:nvPr/>
        </p:nvSpPr>
        <p:spPr>
          <a:xfrm>
            <a:off x="5358100" y="487449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A0B98524-CE6C-464F-90C0-D475EB81D026}"/>
              </a:ext>
            </a:extLst>
          </p:cNvPr>
          <p:cNvSpPr/>
          <p:nvPr/>
        </p:nvSpPr>
        <p:spPr>
          <a:xfrm>
            <a:off x="6278362" y="55654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F4D167D-CBB5-40ED-80A9-B8AA96EF4706}"/>
              </a:ext>
            </a:extLst>
          </p:cNvPr>
          <p:cNvSpPr txBox="1"/>
          <p:nvPr/>
        </p:nvSpPr>
        <p:spPr>
          <a:xfrm>
            <a:off x="6265258" y="5581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067A8CC8-6D8E-4A9F-9D22-D4F7DC49F12F}"/>
              </a:ext>
            </a:extLst>
          </p:cNvPr>
          <p:cNvCxnSpPr>
            <a:cxnSpLocks/>
          </p:cNvCxnSpPr>
          <p:nvPr/>
        </p:nvCxnSpPr>
        <p:spPr>
          <a:xfrm flipH="1">
            <a:off x="6578542" y="5248027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53D4E09E-36B3-49C9-9217-FE3DE886255D}"/>
              </a:ext>
            </a:extLst>
          </p:cNvPr>
          <p:cNvSpPr/>
          <p:nvPr/>
        </p:nvSpPr>
        <p:spPr>
          <a:xfrm>
            <a:off x="6985338" y="557702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AA00FD6-81CF-4ED2-A851-66BC129747E0}"/>
              </a:ext>
            </a:extLst>
          </p:cNvPr>
          <p:cNvSpPr txBox="1"/>
          <p:nvPr/>
        </p:nvSpPr>
        <p:spPr>
          <a:xfrm>
            <a:off x="7018109" y="557702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23FBB0BB-91B5-4537-BF45-69BEAE751AF2}"/>
              </a:ext>
            </a:extLst>
          </p:cNvPr>
          <p:cNvCxnSpPr>
            <a:cxnSpLocks/>
          </p:cNvCxnSpPr>
          <p:nvPr/>
        </p:nvCxnSpPr>
        <p:spPr>
          <a:xfrm>
            <a:off x="7051709" y="5270458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62D11D36-109D-46B5-B95C-94B46627F8C8}"/>
              </a:ext>
            </a:extLst>
          </p:cNvPr>
          <p:cNvSpPr/>
          <p:nvPr/>
        </p:nvSpPr>
        <p:spPr>
          <a:xfrm>
            <a:off x="7646514" y="55654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472814D-EA35-4C7C-96D3-163A31EA69F7}"/>
              </a:ext>
            </a:extLst>
          </p:cNvPr>
          <p:cNvSpPr txBox="1"/>
          <p:nvPr/>
        </p:nvSpPr>
        <p:spPr>
          <a:xfrm>
            <a:off x="7711003" y="5581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7AB01B49-A4CF-44AD-9518-46E444E23AB9}"/>
              </a:ext>
            </a:extLst>
          </p:cNvPr>
          <p:cNvCxnSpPr>
            <a:cxnSpLocks/>
            <a:stCxn id="20" idx="3"/>
          </p:cNvCxnSpPr>
          <p:nvPr/>
        </p:nvCxnSpPr>
        <p:spPr>
          <a:xfrm flipH="1">
            <a:off x="7946695" y="5193981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>
            <a:extLst>
              <a:ext uri="{FF2B5EF4-FFF2-40B4-BE49-F238E27FC236}">
                <a16:creationId xmlns:a16="http://schemas.microsoft.com/office/drawing/2014/main" id="{F113A838-BD2B-44C6-8422-960B267728B0}"/>
              </a:ext>
            </a:extLst>
          </p:cNvPr>
          <p:cNvSpPr/>
          <p:nvPr/>
        </p:nvSpPr>
        <p:spPr>
          <a:xfrm>
            <a:off x="8353490" y="557702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D31A129F-9BFE-4E86-AB3C-54ED911A4097}"/>
              </a:ext>
            </a:extLst>
          </p:cNvPr>
          <p:cNvSpPr txBox="1"/>
          <p:nvPr/>
        </p:nvSpPr>
        <p:spPr>
          <a:xfrm>
            <a:off x="8386261" y="557702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6F44BFE0-703E-4A2F-B7F0-20E3447F9E5E}"/>
              </a:ext>
            </a:extLst>
          </p:cNvPr>
          <p:cNvCxnSpPr>
            <a:cxnSpLocks/>
          </p:cNvCxnSpPr>
          <p:nvPr/>
        </p:nvCxnSpPr>
        <p:spPr>
          <a:xfrm>
            <a:off x="8379925" y="5227841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5C940196-77DC-4118-86B0-33262CA23EB7}"/>
              </a:ext>
            </a:extLst>
          </p:cNvPr>
          <p:cNvSpPr/>
          <p:nvPr/>
        </p:nvSpPr>
        <p:spPr>
          <a:xfrm>
            <a:off x="5844509" y="629841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E1E7FC63-BFE6-4FFD-B41A-623EAABCC5BF}"/>
              </a:ext>
            </a:extLst>
          </p:cNvPr>
          <p:cNvSpPr txBox="1"/>
          <p:nvPr/>
        </p:nvSpPr>
        <p:spPr>
          <a:xfrm>
            <a:off x="5908998" y="631438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C1F642E2-2D2A-44F3-882E-C3BF8F667CC2}"/>
              </a:ext>
            </a:extLst>
          </p:cNvPr>
          <p:cNvCxnSpPr>
            <a:cxnSpLocks/>
          </p:cNvCxnSpPr>
          <p:nvPr/>
        </p:nvCxnSpPr>
        <p:spPr>
          <a:xfrm flipH="1">
            <a:off x="6091475" y="591659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>
            <a:extLst>
              <a:ext uri="{FF2B5EF4-FFF2-40B4-BE49-F238E27FC236}">
                <a16:creationId xmlns:a16="http://schemas.microsoft.com/office/drawing/2014/main" id="{DACF00AA-9FB9-498E-91BE-A8E3655BD158}"/>
              </a:ext>
            </a:extLst>
          </p:cNvPr>
          <p:cNvSpPr/>
          <p:nvPr/>
        </p:nvSpPr>
        <p:spPr>
          <a:xfrm>
            <a:off x="6551485" y="63100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315E3E3D-E41A-478B-97C4-10B1AD82C3DF}"/>
              </a:ext>
            </a:extLst>
          </p:cNvPr>
          <p:cNvSpPr txBox="1"/>
          <p:nvPr/>
        </p:nvSpPr>
        <p:spPr>
          <a:xfrm>
            <a:off x="6462979" y="6323622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2392B40D-579F-4197-974F-06C82BB87101}"/>
              </a:ext>
            </a:extLst>
          </p:cNvPr>
          <p:cNvCxnSpPr>
            <a:cxnSpLocks/>
          </p:cNvCxnSpPr>
          <p:nvPr/>
        </p:nvCxnSpPr>
        <p:spPr>
          <a:xfrm>
            <a:off x="6617856" y="6003473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ipse 48">
            <a:extLst>
              <a:ext uri="{FF2B5EF4-FFF2-40B4-BE49-F238E27FC236}">
                <a16:creationId xmlns:a16="http://schemas.microsoft.com/office/drawing/2014/main" id="{6BB004E6-9894-4C8F-B895-06A91A79BD1C}"/>
              </a:ext>
            </a:extLst>
          </p:cNvPr>
          <p:cNvSpPr/>
          <p:nvPr/>
        </p:nvSpPr>
        <p:spPr>
          <a:xfrm>
            <a:off x="7936219" y="630835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15866FB-536B-4FFF-BE05-3E2993F96CC8}"/>
              </a:ext>
            </a:extLst>
          </p:cNvPr>
          <p:cNvSpPr txBox="1"/>
          <p:nvPr/>
        </p:nvSpPr>
        <p:spPr>
          <a:xfrm>
            <a:off x="8000708" y="6324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21A1CE9E-E742-4361-83C7-C9ACCA239BDA}"/>
              </a:ext>
            </a:extLst>
          </p:cNvPr>
          <p:cNvCxnSpPr>
            <a:cxnSpLocks/>
          </p:cNvCxnSpPr>
          <p:nvPr/>
        </p:nvCxnSpPr>
        <p:spPr>
          <a:xfrm flipH="1">
            <a:off x="8236399" y="5990986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>
            <a:extLst>
              <a:ext uri="{FF2B5EF4-FFF2-40B4-BE49-F238E27FC236}">
                <a16:creationId xmlns:a16="http://schemas.microsoft.com/office/drawing/2014/main" id="{1B642AA3-1EBB-4BAD-BFBA-3373EEB2DAF6}"/>
              </a:ext>
            </a:extLst>
          </p:cNvPr>
          <p:cNvSpPr/>
          <p:nvPr/>
        </p:nvSpPr>
        <p:spPr>
          <a:xfrm>
            <a:off x="8643195" y="631998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5B6792BE-8A59-4BA9-831C-DF91279055E6}"/>
              </a:ext>
            </a:extLst>
          </p:cNvPr>
          <p:cNvSpPr txBox="1"/>
          <p:nvPr/>
        </p:nvSpPr>
        <p:spPr>
          <a:xfrm>
            <a:off x="8675966" y="631998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EE0CC228-9B6F-4CB8-858F-8F3E4071078E}"/>
              </a:ext>
            </a:extLst>
          </p:cNvPr>
          <p:cNvCxnSpPr>
            <a:cxnSpLocks/>
          </p:cNvCxnSpPr>
          <p:nvPr/>
        </p:nvCxnSpPr>
        <p:spPr>
          <a:xfrm>
            <a:off x="8709566" y="6013417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spaço Reservado para Conteúdo 2">
            <a:extLst>
              <a:ext uri="{FF2B5EF4-FFF2-40B4-BE49-F238E27FC236}">
                <a16:creationId xmlns:a16="http://schemas.microsoft.com/office/drawing/2014/main" id="{AE9F6583-5CA5-40E2-B228-06F361925828}"/>
              </a:ext>
            </a:extLst>
          </p:cNvPr>
          <p:cNvSpPr txBox="1">
            <a:spLocks/>
          </p:cNvSpPr>
          <p:nvPr/>
        </p:nvSpPr>
        <p:spPr>
          <a:xfrm>
            <a:off x="612594" y="2955389"/>
            <a:ext cx="4205709" cy="9499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Filho direito da nova raiz é seu antigo pai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39E8CB0A-AD2D-4CDE-A4C2-870A5D64C749}"/>
              </a:ext>
            </a:extLst>
          </p:cNvPr>
          <p:cNvCxnSpPr>
            <a:cxnSpLocks/>
          </p:cNvCxnSpPr>
          <p:nvPr/>
        </p:nvCxnSpPr>
        <p:spPr>
          <a:xfrm>
            <a:off x="5682640" y="5242207"/>
            <a:ext cx="131762" cy="3348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469166A5-D769-4E04-86CF-CEC680461B04}"/>
              </a:ext>
            </a:extLst>
          </p:cNvPr>
          <p:cNvSpPr/>
          <p:nvPr/>
        </p:nvSpPr>
        <p:spPr>
          <a:xfrm>
            <a:off x="5547330" y="557702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5F0DE213-94BD-4D73-86D7-5AAFF8355140}"/>
              </a:ext>
            </a:extLst>
          </p:cNvPr>
          <p:cNvSpPr txBox="1"/>
          <p:nvPr/>
        </p:nvSpPr>
        <p:spPr>
          <a:xfrm>
            <a:off x="5611819" y="559299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11BE371A-6C75-4589-A3A0-88277E1C5104}"/>
              </a:ext>
            </a:extLst>
          </p:cNvPr>
          <p:cNvSpPr/>
          <p:nvPr/>
        </p:nvSpPr>
        <p:spPr>
          <a:xfrm>
            <a:off x="4975352" y="556105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6795AC67-14CD-45F6-9DCA-13A2E3475818}"/>
              </a:ext>
            </a:extLst>
          </p:cNvPr>
          <p:cNvSpPr txBox="1"/>
          <p:nvPr/>
        </p:nvSpPr>
        <p:spPr>
          <a:xfrm>
            <a:off x="5039841" y="557702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4801AE01-7F71-413A-AA6B-5F390E09EBBC}"/>
              </a:ext>
            </a:extLst>
          </p:cNvPr>
          <p:cNvCxnSpPr>
            <a:cxnSpLocks/>
            <a:endCxn id="74" idx="0"/>
          </p:cNvCxnSpPr>
          <p:nvPr/>
        </p:nvCxnSpPr>
        <p:spPr>
          <a:xfrm flipH="1">
            <a:off x="5273568" y="5228968"/>
            <a:ext cx="117794" cy="3480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CD3D37C3-8B66-42B8-8F81-35D051658919}"/>
              </a:ext>
            </a:extLst>
          </p:cNvPr>
          <p:cNvCxnSpPr>
            <a:cxnSpLocks/>
            <a:endCxn id="77" idx="0"/>
          </p:cNvCxnSpPr>
          <p:nvPr/>
        </p:nvCxnSpPr>
        <p:spPr>
          <a:xfrm flipH="1">
            <a:off x="4015551" y="5242207"/>
            <a:ext cx="218086" cy="37405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ipse 76">
            <a:extLst>
              <a:ext uri="{FF2B5EF4-FFF2-40B4-BE49-F238E27FC236}">
                <a16:creationId xmlns:a16="http://schemas.microsoft.com/office/drawing/2014/main" id="{70789B0D-6864-4A34-A9BE-424EF94954BA}"/>
              </a:ext>
            </a:extLst>
          </p:cNvPr>
          <p:cNvSpPr/>
          <p:nvPr/>
        </p:nvSpPr>
        <p:spPr>
          <a:xfrm>
            <a:off x="3844684" y="5616265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C5EA5B27-EEB4-4F6F-9234-A71FB22366C4}"/>
              </a:ext>
            </a:extLst>
          </p:cNvPr>
          <p:cNvCxnSpPr>
            <a:cxnSpLocks/>
            <a:stCxn id="17" idx="2"/>
            <a:endCxn id="79" idx="0"/>
          </p:cNvCxnSpPr>
          <p:nvPr/>
        </p:nvCxnSpPr>
        <p:spPr>
          <a:xfrm>
            <a:off x="4454435" y="5252880"/>
            <a:ext cx="121085" cy="38457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ipse 78">
            <a:extLst>
              <a:ext uri="{FF2B5EF4-FFF2-40B4-BE49-F238E27FC236}">
                <a16:creationId xmlns:a16="http://schemas.microsoft.com/office/drawing/2014/main" id="{2862EB4A-71A8-49F0-B3FB-9FD7FDBE6B5A}"/>
              </a:ext>
            </a:extLst>
          </p:cNvPr>
          <p:cNvSpPr/>
          <p:nvPr/>
        </p:nvSpPr>
        <p:spPr>
          <a:xfrm>
            <a:off x="4404653" y="563745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E7B0F2CA-2BAD-4378-9B6E-8B3B5D611CF7}"/>
              </a:ext>
            </a:extLst>
          </p:cNvPr>
          <p:cNvCxnSpPr>
            <a:cxnSpLocks/>
            <a:endCxn id="81" idx="0"/>
          </p:cNvCxnSpPr>
          <p:nvPr/>
        </p:nvCxnSpPr>
        <p:spPr>
          <a:xfrm flipH="1">
            <a:off x="4999655" y="5977137"/>
            <a:ext cx="119937" cy="422458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ipse 80">
            <a:extLst>
              <a:ext uri="{FF2B5EF4-FFF2-40B4-BE49-F238E27FC236}">
                <a16:creationId xmlns:a16="http://schemas.microsoft.com/office/drawing/2014/main" id="{B626DC19-D46D-4E35-B31F-8856079F1D04}"/>
              </a:ext>
            </a:extLst>
          </p:cNvPr>
          <p:cNvSpPr/>
          <p:nvPr/>
        </p:nvSpPr>
        <p:spPr>
          <a:xfrm>
            <a:off x="4828788" y="6399595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id="{FA5EC87A-BA06-4F79-9584-99FC4D4A3040}"/>
              </a:ext>
            </a:extLst>
          </p:cNvPr>
          <p:cNvCxnSpPr>
            <a:cxnSpLocks/>
            <a:stCxn id="73" idx="5"/>
          </p:cNvCxnSpPr>
          <p:nvPr/>
        </p:nvCxnSpPr>
        <p:spPr>
          <a:xfrm>
            <a:off x="5405591" y="5929834"/>
            <a:ext cx="81597" cy="520141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e 82">
            <a:extLst>
              <a:ext uri="{FF2B5EF4-FFF2-40B4-BE49-F238E27FC236}">
                <a16:creationId xmlns:a16="http://schemas.microsoft.com/office/drawing/2014/main" id="{C158D906-A2E0-48A7-8CC8-8A87178A1C3E}"/>
              </a:ext>
            </a:extLst>
          </p:cNvPr>
          <p:cNvSpPr/>
          <p:nvPr/>
        </p:nvSpPr>
        <p:spPr>
          <a:xfrm>
            <a:off x="5338308" y="6408118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spaço Reservado para Conteúdo 2">
            <a:extLst>
              <a:ext uri="{FF2B5EF4-FFF2-40B4-BE49-F238E27FC236}">
                <a16:creationId xmlns:a16="http://schemas.microsoft.com/office/drawing/2014/main" id="{63169B02-C1A8-4404-BB75-F0925FA5F3F2}"/>
              </a:ext>
            </a:extLst>
          </p:cNvPr>
          <p:cNvSpPr txBox="1">
            <a:spLocks/>
          </p:cNvSpPr>
          <p:nvPr/>
        </p:nvSpPr>
        <p:spPr>
          <a:xfrm>
            <a:off x="581693" y="3835509"/>
            <a:ext cx="4351952" cy="11317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Filho esquerdo da antiga raiz é o antigo filho direito da nova raiz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91" name="CaixaDeTexto 90">
            <a:extLst>
              <a:ext uri="{FF2B5EF4-FFF2-40B4-BE49-F238E27FC236}">
                <a16:creationId xmlns:a16="http://schemas.microsoft.com/office/drawing/2014/main" id="{DB6A55AC-53E4-4104-9785-40542999D545}"/>
              </a:ext>
            </a:extLst>
          </p:cNvPr>
          <p:cNvSpPr txBox="1"/>
          <p:nvPr/>
        </p:nvSpPr>
        <p:spPr>
          <a:xfrm>
            <a:off x="3845572" y="559759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" name="CaixaDeTexto 91">
            <a:extLst>
              <a:ext uri="{FF2B5EF4-FFF2-40B4-BE49-F238E27FC236}">
                <a16:creationId xmlns:a16="http://schemas.microsoft.com/office/drawing/2014/main" id="{2F863C46-C32D-4D37-B1EF-BA9487C573C2}"/>
              </a:ext>
            </a:extLst>
          </p:cNvPr>
          <p:cNvSpPr txBox="1"/>
          <p:nvPr/>
        </p:nvSpPr>
        <p:spPr>
          <a:xfrm>
            <a:off x="4386702" y="560698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B0E8B0B4-17B5-473A-9929-7AB9A9996F4A}"/>
              </a:ext>
            </a:extLst>
          </p:cNvPr>
          <p:cNvSpPr txBox="1"/>
          <p:nvPr/>
        </p:nvSpPr>
        <p:spPr>
          <a:xfrm>
            <a:off x="4743629" y="6400085"/>
            <a:ext cx="58251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rgbClr val="006600"/>
                </a:solidFill>
              </a:rPr>
              <a:t>5,5</a:t>
            </a:r>
          </a:p>
        </p:txBody>
      </p:sp>
      <p:sp>
        <p:nvSpPr>
          <p:cNvPr id="94" name="CaixaDeTexto 93">
            <a:extLst>
              <a:ext uri="{FF2B5EF4-FFF2-40B4-BE49-F238E27FC236}">
                <a16:creationId xmlns:a16="http://schemas.microsoft.com/office/drawing/2014/main" id="{556AFA1B-59B0-4E45-836A-B4F993C80FA8}"/>
              </a:ext>
            </a:extLst>
          </p:cNvPr>
          <p:cNvSpPr txBox="1"/>
          <p:nvPr/>
        </p:nvSpPr>
        <p:spPr>
          <a:xfrm>
            <a:off x="5251453" y="6378317"/>
            <a:ext cx="58251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rgbClr val="006600"/>
                </a:solidFill>
              </a:rPr>
              <a:t>6,5</a:t>
            </a:r>
          </a:p>
        </p:txBody>
      </p:sp>
      <p:sp>
        <p:nvSpPr>
          <p:cNvPr id="96" name="CaixaDeTexto 95">
            <a:extLst>
              <a:ext uri="{FF2B5EF4-FFF2-40B4-BE49-F238E27FC236}">
                <a16:creationId xmlns:a16="http://schemas.microsoft.com/office/drawing/2014/main" id="{A7D40B1A-7C9B-41D7-AA6D-5D271AB26865}"/>
              </a:ext>
            </a:extLst>
          </p:cNvPr>
          <p:cNvSpPr txBox="1"/>
          <p:nvPr/>
        </p:nvSpPr>
        <p:spPr>
          <a:xfrm>
            <a:off x="104031" y="5107182"/>
            <a:ext cx="3243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Arvore continua sendo AVL e,</a:t>
            </a:r>
          </a:p>
          <a:p>
            <a:r>
              <a:rPr lang="pt-BR" sz="2000" dirty="0">
                <a:solidFill>
                  <a:srgbClr val="FF0000"/>
                </a:solidFill>
              </a:rPr>
              <a:t>consequentemente, BST!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CaixaDeTexto 96">
                <a:extLst>
                  <a:ext uri="{FF2B5EF4-FFF2-40B4-BE49-F238E27FC236}">
                    <a16:creationId xmlns:a16="http://schemas.microsoft.com/office/drawing/2014/main" id="{46B15010-EBB5-4447-972E-AE1C94B51420}"/>
                  </a:ext>
                </a:extLst>
              </p:cNvPr>
              <p:cNvSpPr txBox="1"/>
              <p:nvPr/>
            </p:nvSpPr>
            <p:spPr>
              <a:xfrm>
                <a:off x="96550" y="6201516"/>
                <a:ext cx="37502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rgbClr val="006600"/>
                    </a:solidFill>
                  </a:rPr>
                  <a:t>Nó 5 desbalanceado (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𝑑𝑖𝑓</m:t>
                    </m:r>
                    <m:r>
                      <a:rPr lang="pt-BR" sz="2000" b="0" i="1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pt-BR" sz="2000" dirty="0">
                    <a:solidFill>
                      <a:srgbClr val="006600"/>
                    </a:solidFill>
                  </a:rPr>
                  <a:t>).</a:t>
                </a:r>
              </a:p>
              <a:p>
                <a:r>
                  <a:rPr lang="pt-BR" sz="2000" dirty="0" err="1">
                    <a:solidFill>
                      <a:srgbClr val="006600"/>
                    </a:solidFill>
                  </a:rPr>
                  <a:t>Ávore</a:t>
                </a:r>
                <a:r>
                  <a:rPr lang="pt-BR" sz="2000" dirty="0">
                    <a:solidFill>
                      <a:srgbClr val="006600"/>
                    </a:solidFill>
                  </a:rPr>
                  <a:t> não é AVL!</a:t>
                </a:r>
                <a:endParaRPr lang="pt-B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7" name="CaixaDeTexto 96">
                <a:extLst>
                  <a:ext uri="{FF2B5EF4-FFF2-40B4-BE49-F238E27FC236}">
                    <a16:creationId xmlns:a16="http://schemas.microsoft.com/office/drawing/2014/main" id="{46B15010-EBB5-4447-972E-AE1C94B51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50" y="6201516"/>
                <a:ext cx="3750291" cy="707886"/>
              </a:xfrm>
              <a:prstGeom prst="rect">
                <a:avLst/>
              </a:prstGeom>
              <a:blipFill>
                <a:blip r:embed="rId2"/>
                <a:stretch>
                  <a:fillRect l="-1789" t="-4310" b="-146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758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Tipos de desbalanceamento	</a:t>
            </a:r>
          </a:p>
          <a:p>
            <a:pPr lvl="1"/>
            <a:r>
              <a:rPr lang="pt-BR" dirty="0"/>
              <a:t>Como resolver um desbalanceamento à direta?</a:t>
            </a:r>
          </a:p>
          <a:p>
            <a:pPr lvl="1"/>
            <a:r>
              <a:rPr lang="pt-BR" dirty="0"/>
              <a:t>Rotação à esquerda!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D62B3907-4795-4A7D-9DE2-F74F4C41711C}"/>
              </a:ext>
            </a:extLst>
          </p:cNvPr>
          <p:cNvSpPr/>
          <p:nvPr/>
        </p:nvSpPr>
        <p:spPr>
          <a:xfrm>
            <a:off x="3499998" y="50878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2372536D-70D6-48B9-81E8-ADF4BB747FFB}"/>
              </a:ext>
            </a:extLst>
          </p:cNvPr>
          <p:cNvSpPr/>
          <p:nvPr/>
        </p:nvSpPr>
        <p:spPr>
          <a:xfrm>
            <a:off x="6015966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C829E9F4-1F47-43F1-8E13-FC7624F7AE33}"/>
              </a:ext>
            </a:extLst>
          </p:cNvPr>
          <p:cNvSpPr/>
          <p:nvPr/>
        </p:nvSpPr>
        <p:spPr>
          <a:xfrm>
            <a:off x="4759099" y="339854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A6ACC51A-A058-438B-8942-920A779FE58C}"/>
              </a:ext>
            </a:extLst>
          </p:cNvPr>
          <p:cNvSpPr/>
          <p:nvPr/>
        </p:nvSpPr>
        <p:spPr>
          <a:xfrm>
            <a:off x="7281727" y="33613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130767CD-5D3F-4065-8C60-25499BF27DF8}"/>
              </a:ext>
            </a:extLst>
          </p:cNvPr>
          <p:cNvCxnSpPr>
            <a:cxnSpLocks/>
          </p:cNvCxnSpPr>
          <p:nvPr/>
        </p:nvCxnSpPr>
        <p:spPr>
          <a:xfrm flipH="1">
            <a:off x="5109757" y="296569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95B0896D-A978-4EF1-B3C3-D948FDC2E45D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6516151" y="301513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8C6FB7CE-5E6B-407F-BB83-2ADB36F78CBF}"/>
              </a:ext>
            </a:extLst>
          </p:cNvPr>
          <p:cNvCxnSpPr>
            <a:cxnSpLocks/>
            <a:stCxn id="103" idx="3"/>
          </p:cNvCxnSpPr>
          <p:nvPr/>
        </p:nvCxnSpPr>
        <p:spPr>
          <a:xfrm flipH="1">
            <a:off x="4219039" y="3767316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843B7152-9B77-490B-BD9A-CAA7FE9E8051}"/>
              </a:ext>
            </a:extLst>
          </p:cNvPr>
          <p:cNvCxnSpPr>
            <a:cxnSpLocks/>
          </p:cNvCxnSpPr>
          <p:nvPr/>
        </p:nvCxnSpPr>
        <p:spPr>
          <a:xfrm flipH="1">
            <a:off x="6815484" y="3717032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86CCA242-36A6-4B0E-907B-C2851B5D6EE0}"/>
              </a:ext>
            </a:extLst>
          </p:cNvPr>
          <p:cNvCxnSpPr>
            <a:cxnSpLocks/>
            <a:stCxn id="117" idx="0"/>
          </p:cNvCxnSpPr>
          <p:nvPr/>
        </p:nvCxnSpPr>
        <p:spPr>
          <a:xfrm flipH="1" flipV="1">
            <a:off x="7637612" y="3717033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7E9BFF0A-D5D4-4F1A-935B-3F031A607A74}"/>
              </a:ext>
            </a:extLst>
          </p:cNvPr>
          <p:cNvSpPr txBox="1"/>
          <p:nvPr/>
        </p:nvSpPr>
        <p:spPr>
          <a:xfrm>
            <a:off x="6109848" y="27403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DC59E941-69DB-4977-A419-9A880A833D07}"/>
              </a:ext>
            </a:extLst>
          </p:cNvPr>
          <p:cNvSpPr txBox="1"/>
          <p:nvPr/>
        </p:nvSpPr>
        <p:spPr>
          <a:xfrm>
            <a:off x="4831706" y="342627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C61B7E39-E73D-44CD-A644-E1737318E3D1}"/>
              </a:ext>
            </a:extLst>
          </p:cNvPr>
          <p:cNvSpPr txBox="1"/>
          <p:nvPr/>
        </p:nvSpPr>
        <p:spPr>
          <a:xfrm>
            <a:off x="7312994" y="341718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1C1D14F1-0591-48E5-8792-B864A36EAFA9}"/>
              </a:ext>
            </a:extLst>
          </p:cNvPr>
          <p:cNvSpPr/>
          <p:nvPr/>
        </p:nvSpPr>
        <p:spPr>
          <a:xfrm>
            <a:off x="3967011" y="4365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31AD8D06-0D86-4941-8DB5-F4EDE9B1387B}"/>
              </a:ext>
            </a:extLst>
          </p:cNvPr>
          <p:cNvSpPr txBox="1"/>
          <p:nvPr/>
        </p:nvSpPr>
        <p:spPr>
          <a:xfrm>
            <a:off x="4039618" y="4392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83D5F766-A6E2-4992-A375-8C5ADF5A1E67}"/>
              </a:ext>
            </a:extLst>
          </p:cNvPr>
          <p:cNvSpPr/>
          <p:nvPr/>
        </p:nvSpPr>
        <p:spPr>
          <a:xfrm>
            <a:off x="6524056" y="436527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F6CDCA37-19DE-4DC9-809B-51B58D5B05AD}"/>
              </a:ext>
            </a:extLst>
          </p:cNvPr>
          <p:cNvSpPr txBox="1"/>
          <p:nvPr/>
        </p:nvSpPr>
        <p:spPr>
          <a:xfrm>
            <a:off x="6596663" y="439300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1570DA0E-0D29-4190-A7DC-D90BA1C31FC8}"/>
              </a:ext>
            </a:extLst>
          </p:cNvPr>
          <p:cNvSpPr/>
          <p:nvPr/>
        </p:nvSpPr>
        <p:spPr>
          <a:xfrm>
            <a:off x="7770508" y="436527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CaixaDeTexto 117">
            <a:extLst>
              <a:ext uri="{FF2B5EF4-FFF2-40B4-BE49-F238E27FC236}">
                <a16:creationId xmlns:a16="http://schemas.microsoft.com/office/drawing/2014/main" id="{F56B6CE7-DC66-403A-B2AF-21F72EB0780F}"/>
              </a:ext>
            </a:extLst>
          </p:cNvPr>
          <p:cNvSpPr txBox="1"/>
          <p:nvPr/>
        </p:nvSpPr>
        <p:spPr>
          <a:xfrm>
            <a:off x="7843115" y="439300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6D7C2D0-0086-43EF-9406-7FE8E09B8E66}"/>
              </a:ext>
            </a:extLst>
          </p:cNvPr>
          <p:cNvSpPr txBox="1"/>
          <p:nvPr/>
        </p:nvSpPr>
        <p:spPr>
          <a:xfrm>
            <a:off x="3564487" y="510385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DA5CFD21-90DE-4943-A17C-4DF19C62A636}"/>
              </a:ext>
            </a:extLst>
          </p:cNvPr>
          <p:cNvCxnSpPr>
            <a:cxnSpLocks/>
          </p:cNvCxnSpPr>
          <p:nvPr/>
        </p:nvCxnSpPr>
        <p:spPr>
          <a:xfrm flipH="1">
            <a:off x="3800178" y="4770515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>
            <a:extLst>
              <a:ext uri="{FF2B5EF4-FFF2-40B4-BE49-F238E27FC236}">
                <a16:creationId xmlns:a16="http://schemas.microsoft.com/office/drawing/2014/main" id="{71FC5FD7-6DFE-4948-881B-D6879AC56425}"/>
              </a:ext>
            </a:extLst>
          </p:cNvPr>
          <p:cNvCxnSpPr>
            <a:cxnSpLocks/>
          </p:cNvCxnSpPr>
          <p:nvPr/>
        </p:nvCxnSpPr>
        <p:spPr>
          <a:xfrm>
            <a:off x="5177010" y="3793408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Elipse 122">
            <a:extLst>
              <a:ext uri="{FF2B5EF4-FFF2-40B4-BE49-F238E27FC236}">
                <a16:creationId xmlns:a16="http://schemas.microsoft.com/office/drawing/2014/main" id="{17E594FE-3028-4E00-B294-5DC7EE492E06}"/>
              </a:ext>
            </a:extLst>
          </p:cNvPr>
          <p:cNvSpPr/>
          <p:nvPr/>
        </p:nvSpPr>
        <p:spPr>
          <a:xfrm>
            <a:off x="5104403" y="43868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id="{68C4C8EE-A717-4142-8EC4-5AEEA6859517}"/>
              </a:ext>
            </a:extLst>
          </p:cNvPr>
          <p:cNvSpPr txBox="1"/>
          <p:nvPr/>
        </p:nvSpPr>
        <p:spPr>
          <a:xfrm>
            <a:off x="5177010" y="441456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25" name="Elipse 124">
            <a:extLst>
              <a:ext uri="{FF2B5EF4-FFF2-40B4-BE49-F238E27FC236}">
                <a16:creationId xmlns:a16="http://schemas.microsoft.com/office/drawing/2014/main" id="{A9F2EF47-20DC-4256-B5BE-124BA9901CBA}"/>
              </a:ext>
            </a:extLst>
          </p:cNvPr>
          <p:cNvSpPr/>
          <p:nvPr/>
        </p:nvSpPr>
        <p:spPr>
          <a:xfrm>
            <a:off x="4206974" y="509951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98FBD903-C6D3-4B4A-AFAF-6F84357E2F05}"/>
              </a:ext>
            </a:extLst>
          </p:cNvPr>
          <p:cNvSpPr txBox="1"/>
          <p:nvPr/>
        </p:nvSpPr>
        <p:spPr>
          <a:xfrm>
            <a:off x="4239745" y="509951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FEBB9B23-2B6F-4B6D-AFF1-0C0D6CE8418D}"/>
              </a:ext>
            </a:extLst>
          </p:cNvPr>
          <p:cNvCxnSpPr>
            <a:cxnSpLocks/>
            <a:stCxn id="114" idx="2"/>
          </p:cNvCxnSpPr>
          <p:nvPr/>
        </p:nvCxnSpPr>
        <p:spPr>
          <a:xfrm>
            <a:off x="4273345" y="4792946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e 127">
            <a:extLst>
              <a:ext uri="{FF2B5EF4-FFF2-40B4-BE49-F238E27FC236}">
                <a16:creationId xmlns:a16="http://schemas.microsoft.com/office/drawing/2014/main" id="{5DA847B3-1E56-4FC7-9483-5D09597DAB79}"/>
              </a:ext>
            </a:extLst>
          </p:cNvPr>
          <p:cNvSpPr/>
          <p:nvPr/>
        </p:nvSpPr>
        <p:spPr>
          <a:xfrm>
            <a:off x="6097272" y="51054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5EC546C3-5776-4736-88FA-A847141B0C05}"/>
              </a:ext>
            </a:extLst>
          </p:cNvPr>
          <p:cNvSpPr txBox="1"/>
          <p:nvPr/>
        </p:nvSpPr>
        <p:spPr>
          <a:xfrm>
            <a:off x="6084168" y="512143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30" name="Conector reto 129">
            <a:extLst>
              <a:ext uri="{FF2B5EF4-FFF2-40B4-BE49-F238E27FC236}">
                <a16:creationId xmlns:a16="http://schemas.microsoft.com/office/drawing/2014/main" id="{5262E396-B90E-4A6F-A25A-0136A98DAC2A}"/>
              </a:ext>
            </a:extLst>
          </p:cNvPr>
          <p:cNvCxnSpPr>
            <a:cxnSpLocks/>
          </p:cNvCxnSpPr>
          <p:nvPr/>
        </p:nvCxnSpPr>
        <p:spPr>
          <a:xfrm flipH="1">
            <a:off x="6397452" y="4788093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ipse 130">
            <a:extLst>
              <a:ext uri="{FF2B5EF4-FFF2-40B4-BE49-F238E27FC236}">
                <a16:creationId xmlns:a16="http://schemas.microsoft.com/office/drawing/2014/main" id="{06EBC977-37AD-488A-9C5A-93CCAB9253AB}"/>
              </a:ext>
            </a:extLst>
          </p:cNvPr>
          <p:cNvSpPr/>
          <p:nvPr/>
        </p:nvSpPr>
        <p:spPr>
          <a:xfrm>
            <a:off x="6804248" y="5117093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A4B981E9-094D-4227-8BFE-F7153FD43D2F}"/>
              </a:ext>
            </a:extLst>
          </p:cNvPr>
          <p:cNvSpPr txBox="1"/>
          <p:nvPr/>
        </p:nvSpPr>
        <p:spPr>
          <a:xfrm>
            <a:off x="6837019" y="511709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79888DFE-F461-4BF0-B3F5-3888C8162225}"/>
              </a:ext>
            </a:extLst>
          </p:cNvPr>
          <p:cNvCxnSpPr>
            <a:cxnSpLocks/>
          </p:cNvCxnSpPr>
          <p:nvPr/>
        </p:nvCxnSpPr>
        <p:spPr>
          <a:xfrm>
            <a:off x="6870619" y="4810524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ipse 133">
            <a:extLst>
              <a:ext uri="{FF2B5EF4-FFF2-40B4-BE49-F238E27FC236}">
                <a16:creationId xmlns:a16="http://schemas.microsoft.com/office/drawing/2014/main" id="{9471447D-2939-482F-89E8-238F29963366}"/>
              </a:ext>
            </a:extLst>
          </p:cNvPr>
          <p:cNvSpPr/>
          <p:nvPr/>
        </p:nvSpPr>
        <p:spPr>
          <a:xfrm>
            <a:off x="7465424" y="51054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CaixaDeTexto 134">
            <a:extLst>
              <a:ext uri="{FF2B5EF4-FFF2-40B4-BE49-F238E27FC236}">
                <a16:creationId xmlns:a16="http://schemas.microsoft.com/office/drawing/2014/main" id="{F888564D-7844-47FF-A656-0E90E551BF79}"/>
              </a:ext>
            </a:extLst>
          </p:cNvPr>
          <p:cNvSpPr txBox="1"/>
          <p:nvPr/>
        </p:nvSpPr>
        <p:spPr>
          <a:xfrm>
            <a:off x="7529913" y="512143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36" name="Conector reto 135">
            <a:extLst>
              <a:ext uri="{FF2B5EF4-FFF2-40B4-BE49-F238E27FC236}">
                <a16:creationId xmlns:a16="http://schemas.microsoft.com/office/drawing/2014/main" id="{5DD955E3-85F9-4372-96BF-C6E4D6903D2D}"/>
              </a:ext>
            </a:extLst>
          </p:cNvPr>
          <p:cNvCxnSpPr>
            <a:cxnSpLocks/>
            <a:stCxn id="117" idx="3"/>
          </p:cNvCxnSpPr>
          <p:nvPr/>
        </p:nvCxnSpPr>
        <p:spPr>
          <a:xfrm flipH="1">
            <a:off x="7765605" y="4734047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lipse 136">
            <a:extLst>
              <a:ext uri="{FF2B5EF4-FFF2-40B4-BE49-F238E27FC236}">
                <a16:creationId xmlns:a16="http://schemas.microsoft.com/office/drawing/2014/main" id="{50408C2A-1CF4-4722-A33A-7AE90BCEA82C}"/>
              </a:ext>
            </a:extLst>
          </p:cNvPr>
          <p:cNvSpPr/>
          <p:nvPr/>
        </p:nvSpPr>
        <p:spPr>
          <a:xfrm>
            <a:off x="8172400" y="5117093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59881AF3-1B63-46C3-A1F6-3FCA2897DF5A}"/>
              </a:ext>
            </a:extLst>
          </p:cNvPr>
          <p:cNvSpPr txBox="1"/>
          <p:nvPr/>
        </p:nvSpPr>
        <p:spPr>
          <a:xfrm>
            <a:off x="8205171" y="511709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39" name="Conector reto 138">
            <a:extLst>
              <a:ext uri="{FF2B5EF4-FFF2-40B4-BE49-F238E27FC236}">
                <a16:creationId xmlns:a16="http://schemas.microsoft.com/office/drawing/2014/main" id="{AD024DB0-6291-4E03-A950-414A30ACA8DB}"/>
              </a:ext>
            </a:extLst>
          </p:cNvPr>
          <p:cNvCxnSpPr>
            <a:cxnSpLocks/>
          </p:cNvCxnSpPr>
          <p:nvPr/>
        </p:nvCxnSpPr>
        <p:spPr>
          <a:xfrm>
            <a:off x="8198835" y="4767907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Elipse 139">
            <a:extLst>
              <a:ext uri="{FF2B5EF4-FFF2-40B4-BE49-F238E27FC236}">
                <a16:creationId xmlns:a16="http://schemas.microsoft.com/office/drawing/2014/main" id="{D49064CA-9CCA-4D1F-9B96-1F78A21217AC}"/>
              </a:ext>
            </a:extLst>
          </p:cNvPr>
          <p:cNvSpPr/>
          <p:nvPr/>
        </p:nvSpPr>
        <p:spPr>
          <a:xfrm>
            <a:off x="5663419" y="583848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id="{48204F99-4C69-405C-B09B-44B78CD56B85}"/>
              </a:ext>
            </a:extLst>
          </p:cNvPr>
          <p:cNvSpPr txBox="1"/>
          <p:nvPr/>
        </p:nvSpPr>
        <p:spPr>
          <a:xfrm>
            <a:off x="5727908" y="585445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3F736A25-F0F8-464C-9A7E-48CCD3DB8611}"/>
              </a:ext>
            </a:extLst>
          </p:cNvPr>
          <p:cNvCxnSpPr>
            <a:cxnSpLocks/>
          </p:cNvCxnSpPr>
          <p:nvPr/>
        </p:nvCxnSpPr>
        <p:spPr>
          <a:xfrm flipH="1">
            <a:off x="5910385" y="5456664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e 142">
            <a:extLst>
              <a:ext uri="{FF2B5EF4-FFF2-40B4-BE49-F238E27FC236}">
                <a16:creationId xmlns:a16="http://schemas.microsoft.com/office/drawing/2014/main" id="{4A182067-E7E0-4B8D-8DC5-CEEA9CD003F3}"/>
              </a:ext>
            </a:extLst>
          </p:cNvPr>
          <p:cNvSpPr/>
          <p:nvPr/>
        </p:nvSpPr>
        <p:spPr>
          <a:xfrm>
            <a:off x="6370395" y="58501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B8A32D29-FA42-4898-B881-9FB5FCDDC7ED}"/>
              </a:ext>
            </a:extLst>
          </p:cNvPr>
          <p:cNvSpPr txBox="1"/>
          <p:nvPr/>
        </p:nvSpPr>
        <p:spPr>
          <a:xfrm>
            <a:off x="6281889" y="5863688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DCBABB5E-3151-4F09-84B5-CB6BE4517818}"/>
              </a:ext>
            </a:extLst>
          </p:cNvPr>
          <p:cNvCxnSpPr>
            <a:cxnSpLocks/>
          </p:cNvCxnSpPr>
          <p:nvPr/>
        </p:nvCxnSpPr>
        <p:spPr>
          <a:xfrm>
            <a:off x="6436766" y="554353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e 145">
            <a:extLst>
              <a:ext uri="{FF2B5EF4-FFF2-40B4-BE49-F238E27FC236}">
                <a16:creationId xmlns:a16="http://schemas.microsoft.com/office/drawing/2014/main" id="{58AE2EED-9E3E-4AA3-8AF3-EFB8BAE69EA7}"/>
              </a:ext>
            </a:extLst>
          </p:cNvPr>
          <p:cNvSpPr/>
          <p:nvPr/>
        </p:nvSpPr>
        <p:spPr>
          <a:xfrm>
            <a:off x="7755129" y="584842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53BD37EB-B3DA-45DF-AF54-F7AF9B7D9E28}"/>
              </a:ext>
            </a:extLst>
          </p:cNvPr>
          <p:cNvSpPr txBox="1"/>
          <p:nvPr/>
        </p:nvSpPr>
        <p:spPr>
          <a:xfrm>
            <a:off x="7819618" y="586439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id="{8130E57E-B39E-4EFC-982B-5783845F6958}"/>
              </a:ext>
            </a:extLst>
          </p:cNvPr>
          <p:cNvCxnSpPr>
            <a:cxnSpLocks/>
          </p:cNvCxnSpPr>
          <p:nvPr/>
        </p:nvCxnSpPr>
        <p:spPr>
          <a:xfrm flipH="1">
            <a:off x="8055309" y="5531052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Elipse 148">
            <a:extLst>
              <a:ext uri="{FF2B5EF4-FFF2-40B4-BE49-F238E27FC236}">
                <a16:creationId xmlns:a16="http://schemas.microsoft.com/office/drawing/2014/main" id="{971BFA72-F783-4EA0-9932-73BE0C6E835B}"/>
              </a:ext>
            </a:extLst>
          </p:cNvPr>
          <p:cNvSpPr/>
          <p:nvPr/>
        </p:nvSpPr>
        <p:spPr>
          <a:xfrm>
            <a:off x="8462105" y="58600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CaixaDeTexto 149">
            <a:extLst>
              <a:ext uri="{FF2B5EF4-FFF2-40B4-BE49-F238E27FC236}">
                <a16:creationId xmlns:a16="http://schemas.microsoft.com/office/drawing/2014/main" id="{E77CC458-F027-4046-8280-A7D2EC002294}"/>
              </a:ext>
            </a:extLst>
          </p:cNvPr>
          <p:cNvSpPr txBox="1"/>
          <p:nvPr/>
        </p:nvSpPr>
        <p:spPr>
          <a:xfrm>
            <a:off x="8494876" y="586005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51" name="Conector reto 150">
            <a:extLst>
              <a:ext uri="{FF2B5EF4-FFF2-40B4-BE49-F238E27FC236}">
                <a16:creationId xmlns:a16="http://schemas.microsoft.com/office/drawing/2014/main" id="{63A60EEC-BE68-4B2B-AC0F-8CD704978E6A}"/>
              </a:ext>
            </a:extLst>
          </p:cNvPr>
          <p:cNvCxnSpPr>
            <a:cxnSpLocks/>
          </p:cNvCxnSpPr>
          <p:nvPr/>
        </p:nvCxnSpPr>
        <p:spPr>
          <a:xfrm>
            <a:off x="8528476" y="5553483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>
            <a:extLst>
              <a:ext uri="{FF2B5EF4-FFF2-40B4-BE49-F238E27FC236}">
                <a16:creationId xmlns:a16="http://schemas.microsoft.com/office/drawing/2014/main" id="{4B95839D-1802-41EF-8D73-CD07FDEDC078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7717452" y="6246147"/>
            <a:ext cx="102168" cy="247695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Elipse 164">
            <a:extLst>
              <a:ext uri="{FF2B5EF4-FFF2-40B4-BE49-F238E27FC236}">
                <a16:creationId xmlns:a16="http://schemas.microsoft.com/office/drawing/2014/main" id="{A7D9AD47-7D70-463D-8283-57C778675D18}"/>
              </a:ext>
            </a:extLst>
          </p:cNvPr>
          <p:cNvSpPr/>
          <p:nvPr/>
        </p:nvSpPr>
        <p:spPr>
          <a:xfrm>
            <a:off x="7546585" y="649384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6" name="Conector reto 165">
            <a:extLst>
              <a:ext uri="{FF2B5EF4-FFF2-40B4-BE49-F238E27FC236}">
                <a16:creationId xmlns:a16="http://schemas.microsoft.com/office/drawing/2014/main" id="{98FFCC8C-7217-44DC-AA01-BCA9009EA8CE}"/>
              </a:ext>
            </a:extLst>
          </p:cNvPr>
          <p:cNvCxnSpPr>
            <a:cxnSpLocks/>
            <a:stCxn id="147" idx="2"/>
            <a:endCxn id="167" idx="0"/>
          </p:cNvCxnSpPr>
          <p:nvPr/>
        </p:nvCxnSpPr>
        <p:spPr>
          <a:xfrm>
            <a:off x="8053345" y="6264504"/>
            <a:ext cx="128862" cy="227318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ipse 166">
            <a:extLst>
              <a:ext uri="{FF2B5EF4-FFF2-40B4-BE49-F238E27FC236}">
                <a16:creationId xmlns:a16="http://schemas.microsoft.com/office/drawing/2014/main" id="{3163BD2F-9AFF-4DB1-A575-314B5FB277B5}"/>
              </a:ext>
            </a:extLst>
          </p:cNvPr>
          <p:cNvSpPr/>
          <p:nvPr/>
        </p:nvSpPr>
        <p:spPr>
          <a:xfrm>
            <a:off x="8011340" y="649182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CaixaDeTexto 167">
                <a:extLst>
                  <a:ext uri="{FF2B5EF4-FFF2-40B4-BE49-F238E27FC236}">
                    <a16:creationId xmlns:a16="http://schemas.microsoft.com/office/drawing/2014/main" id="{5AC586FF-D874-44E0-958A-6EF521FBE5FD}"/>
                  </a:ext>
                </a:extLst>
              </p:cNvPr>
              <p:cNvSpPr txBox="1"/>
              <p:nvPr/>
            </p:nvSpPr>
            <p:spPr>
              <a:xfrm>
                <a:off x="7457874" y="4087664"/>
                <a:ext cx="1606265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=−1→−2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8" name="CaixaDeTexto 167">
                <a:extLst>
                  <a:ext uri="{FF2B5EF4-FFF2-40B4-BE49-F238E27FC236}">
                    <a16:creationId xmlns:a16="http://schemas.microsoft.com/office/drawing/2014/main" id="{5AC586FF-D874-44E0-958A-6EF521FBE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874" y="4087664"/>
                <a:ext cx="160626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9" name="Conector reto 168">
            <a:extLst>
              <a:ext uri="{FF2B5EF4-FFF2-40B4-BE49-F238E27FC236}">
                <a16:creationId xmlns:a16="http://schemas.microsoft.com/office/drawing/2014/main" id="{1CE891B7-591A-4FD8-9546-8967C3974CB6}"/>
              </a:ext>
            </a:extLst>
          </p:cNvPr>
          <p:cNvCxnSpPr>
            <a:cxnSpLocks/>
          </p:cNvCxnSpPr>
          <p:nvPr/>
        </p:nvCxnSpPr>
        <p:spPr>
          <a:xfrm flipH="1">
            <a:off x="8566500" y="6292100"/>
            <a:ext cx="47228" cy="1860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Elipse 169">
            <a:extLst>
              <a:ext uri="{FF2B5EF4-FFF2-40B4-BE49-F238E27FC236}">
                <a16:creationId xmlns:a16="http://schemas.microsoft.com/office/drawing/2014/main" id="{962ACC28-47E6-4105-8672-79F1EEADDB09}"/>
              </a:ext>
            </a:extLst>
          </p:cNvPr>
          <p:cNvSpPr/>
          <p:nvPr/>
        </p:nvSpPr>
        <p:spPr>
          <a:xfrm>
            <a:off x="8419247" y="650033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id="{8D5EA492-F4F6-442F-AC24-E85AABE109E7}"/>
              </a:ext>
            </a:extLst>
          </p:cNvPr>
          <p:cNvCxnSpPr>
            <a:cxnSpLocks/>
          </p:cNvCxnSpPr>
          <p:nvPr/>
        </p:nvCxnSpPr>
        <p:spPr>
          <a:xfrm>
            <a:off x="8928781" y="6246147"/>
            <a:ext cx="126179" cy="281967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Elipse 171">
            <a:extLst>
              <a:ext uri="{FF2B5EF4-FFF2-40B4-BE49-F238E27FC236}">
                <a16:creationId xmlns:a16="http://schemas.microsoft.com/office/drawing/2014/main" id="{B7708249-D2D4-411F-8A45-F244E54B7830}"/>
              </a:ext>
            </a:extLst>
          </p:cNvPr>
          <p:cNvSpPr/>
          <p:nvPr/>
        </p:nvSpPr>
        <p:spPr>
          <a:xfrm>
            <a:off x="8904787" y="649223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280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Considere a inserção de um dos nós em verde ou vermelho	</a:t>
            </a:r>
          </a:p>
          <a:p>
            <a:pPr lvl="1"/>
            <a:r>
              <a:rPr lang="pt-BR" dirty="0"/>
              <a:t>Como resolver um desbalanceamento à direta?</a:t>
            </a:r>
          </a:p>
          <a:p>
            <a:pPr lvl="1"/>
            <a:r>
              <a:rPr lang="pt-BR" dirty="0"/>
              <a:t>Rotação à esquerda!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D62B3907-4795-4A7D-9DE2-F74F4C41711C}"/>
              </a:ext>
            </a:extLst>
          </p:cNvPr>
          <p:cNvSpPr/>
          <p:nvPr/>
        </p:nvSpPr>
        <p:spPr>
          <a:xfrm>
            <a:off x="3499998" y="50878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2372536D-70D6-48B9-81E8-ADF4BB747FFB}"/>
              </a:ext>
            </a:extLst>
          </p:cNvPr>
          <p:cNvSpPr/>
          <p:nvPr/>
        </p:nvSpPr>
        <p:spPr>
          <a:xfrm>
            <a:off x="6015966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C829E9F4-1F47-43F1-8E13-FC7624F7AE33}"/>
              </a:ext>
            </a:extLst>
          </p:cNvPr>
          <p:cNvSpPr/>
          <p:nvPr/>
        </p:nvSpPr>
        <p:spPr>
          <a:xfrm>
            <a:off x="4759099" y="339854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A6ACC51A-A058-438B-8942-920A779FE58C}"/>
              </a:ext>
            </a:extLst>
          </p:cNvPr>
          <p:cNvSpPr/>
          <p:nvPr/>
        </p:nvSpPr>
        <p:spPr>
          <a:xfrm>
            <a:off x="7281727" y="33613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130767CD-5D3F-4065-8C60-25499BF27DF8}"/>
              </a:ext>
            </a:extLst>
          </p:cNvPr>
          <p:cNvCxnSpPr>
            <a:cxnSpLocks/>
          </p:cNvCxnSpPr>
          <p:nvPr/>
        </p:nvCxnSpPr>
        <p:spPr>
          <a:xfrm flipH="1">
            <a:off x="5109757" y="296569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95B0896D-A978-4EF1-B3C3-D948FDC2E45D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6516151" y="301513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8C6FB7CE-5E6B-407F-BB83-2ADB36F78CBF}"/>
              </a:ext>
            </a:extLst>
          </p:cNvPr>
          <p:cNvCxnSpPr>
            <a:cxnSpLocks/>
            <a:stCxn id="103" idx="3"/>
          </p:cNvCxnSpPr>
          <p:nvPr/>
        </p:nvCxnSpPr>
        <p:spPr>
          <a:xfrm flipH="1">
            <a:off x="4219039" y="3767316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843B7152-9B77-490B-BD9A-CAA7FE9E8051}"/>
              </a:ext>
            </a:extLst>
          </p:cNvPr>
          <p:cNvCxnSpPr>
            <a:cxnSpLocks/>
          </p:cNvCxnSpPr>
          <p:nvPr/>
        </p:nvCxnSpPr>
        <p:spPr>
          <a:xfrm flipH="1">
            <a:off x="6815484" y="3717032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86CCA242-36A6-4B0E-907B-C2851B5D6EE0}"/>
              </a:ext>
            </a:extLst>
          </p:cNvPr>
          <p:cNvCxnSpPr>
            <a:cxnSpLocks/>
            <a:stCxn id="117" idx="0"/>
          </p:cNvCxnSpPr>
          <p:nvPr/>
        </p:nvCxnSpPr>
        <p:spPr>
          <a:xfrm flipH="1" flipV="1">
            <a:off x="7637612" y="3717033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7E9BFF0A-D5D4-4F1A-935B-3F031A607A74}"/>
              </a:ext>
            </a:extLst>
          </p:cNvPr>
          <p:cNvSpPr txBox="1"/>
          <p:nvPr/>
        </p:nvSpPr>
        <p:spPr>
          <a:xfrm>
            <a:off x="6109848" y="27403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DC59E941-69DB-4977-A419-9A880A833D07}"/>
              </a:ext>
            </a:extLst>
          </p:cNvPr>
          <p:cNvSpPr txBox="1"/>
          <p:nvPr/>
        </p:nvSpPr>
        <p:spPr>
          <a:xfrm>
            <a:off x="4831706" y="342627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C61B7E39-E73D-44CD-A644-E1737318E3D1}"/>
              </a:ext>
            </a:extLst>
          </p:cNvPr>
          <p:cNvSpPr txBox="1"/>
          <p:nvPr/>
        </p:nvSpPr>
        <p:spPr>
          <a:xfrm>
            <a:off x="7312994" y="341718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1C1D14F1-0591-48E5-8792-B864A36EAFA9}"/>
              </a:ext>
            </a:extLst>
          </p:cNvPr>
          <p:cNvSpPr/>
          <p:nvPr/>
        </p:nvSpPr>
        <p:spPr>
          <a:xfrm>
            <a:off x="3967011" y="4365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31AD8D06-0D86-4941-8DB5-F4EDE9B1387B}"/>
              </a:ext>
            </a:extLst>
          </p:cNvPr>
          <p:cNvSpPr txBox="1"/>
          <p:nvPr/>
        </p:nvSpPr>
        <p:spPr>
          <a:xfrm>
            <a:off x="4039618" y="4392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83D5F766-A6E2-4992-A375-8C5ADF5A1E67}"/>
              </a:ext>
            </a:extLst>
          </p:cNvPr>
          <p:cNvSpPr/>
          <p:nvPr/>
        </p:nvSpPr>
        <p:spPr>
          <a:xfrm>
            <a:off x="6524056" y="436527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F6CDCA37-19DE-4DC9-809B-51B58D5B05AD}"/>
              </a:ext>
            </a:extLst>
          </p:cNvPr>
          <p:cNvSpPr txBox="1"/>
          <p:nvPr/>
        </p:nvSpPr>
        <p:spPr>
          <a:xfrm>
            <a:off x="6596663" y="439300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1570DA0E-0D29-4190-A7DC-D90BA1C31FC8}"/>
              </a:ext>
            </a:extLst>
          </p:cNvPr>
          <p:cNvSpPr/>
          <p:nvPr/>
        </p:nvSpPr>
        <p:spPr>
          <a:xfrm>
            <a:off x="7770508" y="436527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CaixaDeTexto 117">
            <a:extLst>
              <a:ext uri="{FF2B5EF4-FFF2-40B4-BE49-F238E27FC236}">
                <a16:creationId xmlns:a16="http://schemas.microsoft.com/office/drawing/2014/main" id="{F56B6CE7-DC66-403A-B2AF-21F72EB0780F}"/>
              </a:ext>
            </a:extLst>
          </p:cNvPr>
          <p:cNvSpPr txBox="1"/>
          <p:nvPr/>
        </p:nvSpPr>
        <p:spPr>
          <a:xfrm>
            <a:off x="7843115" y="439300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6D7C2D0-0086-43EF-9406-7FE8E09B8E66}"/>
              </a:ext>
            </a:extLst>
          </p:cNvPr>
          <p:cNvSpPr txBox="1"/>
          <p:nvPr/>
        </p:nvSpPr>
        <p:spPr>
          <a:xfrm>
            <a:off x="3564487" y="510385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DA5CFD21-90DE-4943-A17C-4DF19C62A636}"/>
              </a:ext>
            </a:extLst>
          </p:cNvPr>
          <p:cNvCxnSpPr>
            <a:cxnSpLocks/>
          </p:cNvCxnSpPr>
          <p:nvPr/>
        </p:nvCxnSpPr>
        <p:spPr>
          <a:xfrm flipH="1">
            <a:off x="3800178" y="4770515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>
            <a:extLst>
              <a:ext uri="{FF2B5EF4-FFF2-40B4-BE49-F238E27FC236}">
                <a16:creationId xmlns:a16="http://schemas.microsoft.com/office/drawing/2014/main" id="{71FC5FD7-6DFE-4948-881B-D6879AC56425}"/>
              </a:ext>
            </a:extLst>
          </p:cNvPr>
          <p:cNvCxnSpPr>
            <a:cxnSpLocks/>
          </p:cNvCxnSpPr>
          <p:nvPr/>
        </p:nvCxnSpPr>
        <p:spPr>
          <a:xfrm>
            <a:off x="5177010" y="3793408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Elipse 122">
            <a:extLst>
              <a:ext uri="{FF2B5EF4-FFF2-40B4-BE49-F238E27FC236}">
                <a16:creationId xmlns:a16="http://schemas.microsoft.com/office/drawing/2014/main" id="{17E594FE-3028-4E00-B294-5DC7EE492E06}"/>
              </a:ext>
            </a:extLst>
          </p:cNvPr>
          <p:cNvSpPr/>
          <p:nvPr/>
        </p:nvSpPr>
        <p:spPr>
          <a:xfrm>
            <a:off x="5104403" y="43868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id="{68C4C8EE-A717-4142-8EC4-5AEEA6859517}"/>
              </a:ext>
            </a:extLst>
          </p:cNvPr>
          <p:cNvSpPr txBox="1"/>
          <p:nvPr/>
        </p:nvSpPr>
        <p:spPr>
          <a:xfrm>
            <a:off x="5177010" y="441456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25" name="Elipse 124">
            <a:extLst>
              <a:ext uri="{FF2B5EF4-FFF2-40B4-BE49-F238E27FC236}">
                <a16:creationId xmlns:a16="http://schemas.microsoft.com/office/drawing/2014/main" id="{A9F2EF47-20DC-4256-B5BE-124BA9901CBA}"/>
              </a:ext>
            </a:extLst>
          </p:cNvPr>
          <p:cNvSpPr/>
          <p:nvPr/>
        </p:nvSpPr>
        <p:spPr>
          <a:xfrm>
            <a:off x="4206974" y="509951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98FBD903-C6D3-4B4A-AFAF-6F84357E2F05}"/>
              </a:ext>
            </a:extLst>
          </p:cNvPr>
          <p:cNvSpPr txBox="1"/>
          <p:nvPr/>
        </p:nvSpPr>
        <p:spPr>
          <a:xfrm>
            <a:off x="4239745" y="509951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FEBB9B23-2B6F-4B6D-AFF1-0C0D6CE8418D}"/>
              </a:ext>
            </a:extLst>
          </p:cNvPr>
          <p:cNvCxnSpPr>
            <a:cxnSpLocks/>
            <a:stCxn id="114" idx="2"/>
          </p:cNvCxnSpPr>
          <p:nvPr/>
        </p:nvCxnSpPr>
        <p:spPr>
          <a:xfrm>
            <a:off x="4273345" y="4792946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e 127">
            <a:extLst>
              <a:ext uri="{FF2B5EF4-FFF2-40B4-BE49-F238E27FC236}">
                <a16:creationId xmlns:a16="http://schemas.microsoft.com/office/drawing/2014/main" id="{5DA847B3-1E56-4FC7-9483-5D09597DAB79}"/>
              </a:ext>
            </a:extLst>
          </p:cNvPr>
          <p:cNvSpPr/>
          <p:nvPr/>
        </p:nvSpPr>
        <p:spPr>
          <a:xfrm>
            <a:off x="6097272" y="51054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5EC546C3-5776-4736-88FA-A847141B0C05}"/>
              </a:ext>
            </a:extLst>
          </p:cNvPr>
          <p:cNvSpPr txBox="1"/>
          <p:nvPr/>
        </p:nvSpPr>
        <p:spPr>
          <a:xfrm>
            <a:off x="6084168" y="512143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30" name="Conector reto 129">
            <a:extLst>
              <a:ext uri="{FF2B5EF4-FFF2-40B4-BE49-F238E27FC236}">
                <a16:creationId xmlns:a16="http://schemas.microsoft.com/office/drawing/2014/main" id="{5262E396-B90E-4A6F-A25A-0136A98DAC2A}"/>
              </a:ext>
            </a:extLst>
          </p:cNvPr>
          <p:cNvCxnSpPr>
            <a:cxnSpLocks/>
          </p:cNvCxnSpPr>
          <p:nvPr/>
        </p:nvCxnSpPr>
        <p:spPr>
          <a:xfrm flipH="1">
            <a:off x="6397452" y="4788093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ipse 130">
            <a:extLst>
              <a:ext uri="{FF2B5EF4-FFF2-40B4-BE49-F238E27FC236}">
                <a16:creationId xmlns:a16="http://schemas.microsoft.com/office/drawing/2014/main" id="{06EBC977-37AD-488A-9C5A-93CCAB9253AB}"/>
              </a:ext>
            </a:extLst>
          </p:cNvPr>
          <p:cNvSpPr/>
          <p:nvPr/>
        </p:nvSpPr>
        <p:spPr>
          <a:xfrm>
            <a:off x="6804248" y="5117093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A4B981E9-094D-4227-8BFE-F7153FD43D2F}"/>
              </a:ext>
            </a:extLst>
          </p:cNvPr>
          <p:cNvSpPr txBox="1"/>
          <p:nvPr/>
        </p:nvSpPr>
        <p:spPr>
          <a:xfrm>
            <a:off x="6837019" y="511709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79888DFE-F461-4BF0-B3F5-3888C8162225}"/>
              </a:ext>
            </a:extLst>
          </p:cNvPr>
          <p:cNvCxnSpPr>
            <a:cxnSpLocks/>
          </p:cNvCxnSpPr>
          <p:nvPr/>
        </p:nvCxnSpPr>
        <p:spPr>
          <a:xfrm>
            <a:off x="6870619" y="4810524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ipse 133">
            <a:extLst>
              <a:ext uri="{FF2B5EF4-FFF2-40B4-BE49-F238E27FC236}">
                <a16:creationId xmlns:a16="http://schemas.microsoft.com/office/drawing/2014/main" id="{9471447D-2939-482F-89E8-238F29963366}"/>
              </a:ext>
            </a:extLst>
          </p:cNvPr>
          <p:cNvSpPr/>
          <p:nvPr/>
        </p:nvSpPr>
        <p:spPr>
          <a:xfrm>
            <a:off x="7465424" y="51054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CaixaDeTexto 134">
            <a:extLst>
              <a:ext uri="{FF2B5EF4-FFF2-40B4-BE49-F238E27FC236}">
                <a16:creationId xmlns:a16="http://schemas.microsoft.com/office/drawing/2014/main" id="{F888564D-7844-47FF-A656-0E90E551BF79}"/>
              </a:ext>
            </a:extLst>
          </p:cNvPr>
          <p:cNvSpPr txBox="1"/>
          <p:nvPr/>
        </p:nvSpPr>
        <p:spPr>
          <a:xfrm>
            <a:off x="7529913" y="512143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36" name="Conector reto 135">
            <a:extLst>
              <a:ext uri="{FF2B5EF4-FFF2-40B4-BE49-F238E27FC236}">
                <a16:creationId xmlns:a16="http://schemas.microsoft.com/office/drawing/2014/main" id="{5DD955E3-85F9-4372-96BF-C6E4D6903D2D}"/>
              </a:ext>
            </a:extLst>
          </p:cNvPr>
          <p:cNvCxnSpPr>
            <a:cxnSpLocks/>
            <a:stCxn id="117" idx="3"/>
          </p:cNvCxnSpPr>
          <p:nvPr/>
        </p:nvCxnSpPr>
        <p:spPr>
          <a:xfrm flipH="1">
            <a:off x="7765605" y="4734047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lipse 136">
            <a:extLst>
              <a:ext uri="{FF2B5EF4-FFF2-40B4-BE49-F238E27FC236}">
                <a16:creationId xmlns:a16="http://schemas.microsoft.com/office/drawing/2014/main" id="{50408C2A-1CF4-4722-A33A-7AE90BCEA82C}"/>
              </a:ext>
            </a:extLst>
          </p:cNvPr>
          <p:cNvSpPr/>
          <p:nvPr/>
        </p:nvSpPr>
        <p:spPr>
          <a:xfrm>
            <a:off x="8172400" y="5117093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59881AF3-1B63-46C3-A1F6-3FCA2897DF5A}"/>
              </a:ext>
            </a:extLst>
          </p:cNvPr>
          <p:cNvSpPr txBox="1"/>
          <p:nvPr/>
        </p:nvSpPr>
        <p:spPr>
          <a:xfrm>
            <a:off x="8205171" y="511709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39" name="Conector reto 138">
            <a:extLst>
              <a:ext uri="{FF2B5EF4-FFF2-40B4-BE49-F238E27FC236}">
                <a16:creationId xmlns:a16="http://schemas.microsoft.com/office/drawing/2014/main" id="{AD024DB0-6291-4E03-A950-414A30ACA8DB}"/>
              </a:ext>
            </a:extLst>
          </p:cNvPr>
          <p:cNvCxnSpPr>
            <a:cxnSpLocks/>
          </p:cNvCxnSpPr>
          <p:nvPr/>
        </p:nvCxnSpPr>
        <p:spPr>
          <a:xfrm>
            <a:off x="8198835" y="4767907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Elipse 139">
            <a:extLst>
              <a:ext uri="{FF2B5EF4-FFF2-40B4-BE49-F238E27FC236}">
                <a16:creationId xmlns:a16="http://schemas.microsoft.com/office/drawing/2014/main" id="{D49064CA-9CCA-4D1F-9B96-1F78A21217AC}"/>
              </a:ext>
            </a:extLst>
          </p:cNvPr>
          <p:cNvSpPr/>
          <p:nvPr/>
        </p:nvSpPr>
        <p:spPr>
          <a:xfrm>
            <a:off x="5663419" y="583848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id="{48204F99-4C69-405C-B09B-44B78CD56B85}"/>
              </a:ext>
            </a:extLst>
          </p:cNvPr>
          <p:cNvSpPr txBox="1"/>
          <p:nvPr/>
        </p:nvSpPr>
        <p:spPr>
          <a:xfrm>
            <a:off x="5727908" y="585445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3F736A25-F0F8-464C-9A7E-48CCD3DB8611}"/>
              </a:ext>
            </a:extLst>
          </p:cNvPr>
          <p:cNvCxnSpPr>
            <a:cxnSpLocks/>
          </p:cNvCxnSpPr>
          <p:nvPr/>
        </p:nvCxnSpPr>
        <p:spPr>
          <a:xfrm flipH="1">
            <a:off x="5910385" y="5456664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e 142">
            <a:extLst>
              <a:ext uri="{FF2B5EF4-FFF2-40B4-BE49-F238E27FC236}">
                <a16:creationId xmlns:a16="http://schemas.microsoft.com/office/drawing/2014/main" id="{4A182067-E7E0-4B8D-8DC5-CEEA9CD003F3}"/>
              </a:ext>
            </a:extLst>
          </p:cNvPr>
          <p:cNvSpPr/>
          <p:nvPr/>
        </p:nvSpPr>
        <p:spPr>
          <a:xfrm>
            <a:off x="6370395" y="58501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B8A32D29-FA42-4898-B881-9FB5FCDDC7ED}"/>
              </a:ext>
            </a:extLst>
          </p:cNvPr>
          <p:cNvSpPr txBox="1"/>
          <p:nvPr/>
        </p:nvSpPr>
        <p:spPr>
          <a:xfrm>
            <a:off x="6281889" y="5863688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DCBABB5E-3151-4F09-84B5-CB6BE4517818}"/>
              </a:ext>
            </a:extLst>
          </p:cNvPr>
          <p:cNvCxnSpPr>
            <a:cxnSpLocks/>
          </p:cNvCxnSpPr>
          <p:nvPr/>
        </p:nvCxnSpPr>
        <p:spPr>
          <a:xfrm>
            <a:off x="6436766" y="554353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e 145">
            <a:extLst>
              <a:ext uri="{FF2B5EF4-FFF2-40B4-BE49-F238E27FC236}">
                <a16:creationId xmlns:a16="http://schemas.microsoft.com/office/drawing/2014/main" id="{58AE2EED-9E3E-4AA3-8AF3-EFB8BAE69EA7}"/>
              </a:ext>
            </a:extLst>
          </p:cNvPr>
          <p:cNvSpPr/>
          <p:nvPr/>
        </p:nvSpPr>
        <p:spPr>
          <a:xfrm>
            <a:off x="7755129" y="584842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53BD37EB-B3DA-45DF-AF54-F7AF9B7D9E28}"/>
              </a:ext>
            </a:extLst>
          </p:cNvPr>
          <p:cNvSpPr txBox="1"/>
          <p:nvPr/>
        </p:nvSpPr>
        <p:spPr>
          <a:xfrm>
            <a:off x="7819618" y="586439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id="{8130E57E-B39E-4EFC-982B-5783845F6958}"/>
              </a:ext>
            </a:extLst>
          </p:cNvPr>
          <p:cNvCxnSpPr>
            <a:cxnSpLocks/>
          </p:cNvCxnSpPr>
          <p:nvPr/>
        </p:nvCxnSpPr>
        <p:spPr>
          <a:xfrm flipH="1">
            <a:off x="8055309" y="5531052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Elipse 148">
            <a:extLst>
              <a:ext uri="{FF2B5EF4-FFF2-40B4-BE49-F238E27FC236}">
                <a16:creationId xmlns:a16="http://schemas.microsoft.com/office/drawing/2014/main" id="{971BFA72-F783-4EA0-9932-73BE0C6E835B}"/>
              </a:ext>
            </a:extLst>
          </p:cNvPr>
          <p:cNvSpPr/>
          <p:nvPr/>
        </p:nvSpPr>
        <p:spPr>
          <a:xfrm>
            <a:off x="8462105" y="58600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CaixaDeTexto 149">
            <a:extLst>
              <a:ext uri="{FF2B5EF4-FFF2-40B4-BE49-F238E27FC236}">
                <a16:creationId xmlns:a16="http://schemas.microsoft.com/office/drawing/2014/main" id="{E77CC458-F027-4046-8280-A7D2EC002294}"/>
              </a:ext>
            </a:extLst>
          </p:cNvPr>
          <p:cNvSpPr txBox="1"/>
          <p:nvPr/>
        </p:nvSpPr>
        <p:spPr>
          <a:xfrm>
            <a:off x="8494876" y="586005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51" name="Conector reto 150">
            <a:extLst>
              <a:ext uri="{FF2B5EF4-FFF2-40B4-BE49-F238E27FC236}">
                <a16:creationId xmlns:a16="http://schemas.microsoft.com/office/drawing/2014/main" id="{63A60EEC-BE68-4B2B-AC0F-8CD704978E6A}"/>
              </a:ext>
            </a:extLst>
          </p:cNvPr>
          <p:cNvCxnSpPr>
            <a:cxnSpLocks/>
          </p:cNvCxnSpPr>
          <p:nvPr/>
        </p:nvCxnSpPr>
        <p:spPr>
          <a:xfrm>
            <a:off x="8528476" y="5553483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>
            <a:extLst>
              <a:ext uri="{FF2B5EF4-FFF2-40B4-BE49-F238E27FC236}">
                <a16:creationId xmlns:a16="http://schemas.microsoft.com/office/drawing/2014/main" id="{4B95839D-1802-41EF-8D73-CD07FDEDC078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7717452" y="6246147"/>
            <a:ext cx="102168" cy="247695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Elipse 164">
            <a:extLst>
              <a:ext uri="{FF2B5EF4-FFF2-40B4-BE49-F238E27FC236}">
                <a16:creationId xmlns:a16="http://schemas.microsoft.com/office/drawing/2014/main" id="{A7D9AD47-7D70-463D-8283-57C778675D18}"/>
              </a:ext>
            </a:extLst>
          </p:cNvPr>
          <p:cNvSpPr/>
          <p:nvPr/>
        </p:nvSpPr>
        <p:spPr>
          <a:xfrm>
            <a:off x="7546585" y="649384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6" name="Conector reto 165">
            <a:extLst>
              <a:ext uri="{FF2B5EF4-FFF2-40B4-BE49-F238E27FC236}">
                <a16:creationId xmlns:a16="http://schemas.microsoft.com/office/drawing/2014/main" id="{98FFCC8C-7217-44DC-AA01-BCA9009EA8CE}"/>
              </a:ext>
            </a:extLst>
          </p:cNvPr>
          <p:cNvCxnSpPr>
            <a:cxnSpLocks/>
            <a:stCxn id="147" idx="2"/>
            <a:endCxn id="167" idx="0"/>
          </p:cNvCxnSpPr>
          <p:nvPr/>
        </p:nvCxnSpPr>
        <p:spPr>
          <a:xfrm>
            <a:off x="8053345" y="6264504"/>
            <a:ext cx="128862" cy="227318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ipse 166">
            <a:extLst>
              <a:ext uri="{FF2B5EF4-FFF2-40B4-BE49-F238E27FC236}">
                <a16:creationId xmlns:a16="http://schemas.microsoft.com/office/drawing/2014/main" id="{3163BD2F-9AFF-4DB1-A575-314B5FB277B5}"/>
              </a:ext>
            </a:extLst>
          </p:cNvPr>
          <p:cNvSpPr/>
          <p:nvPr/>
        </p:nvSpPr>
        <p:spPr>
          <a:xfrm>
            <a:off x="8011340" y="649182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9" name="Conector reto 168">
            <a:extLst>
              <a:ext uri="{FF2B5EF4-FFF2-40B4-BE49-F238E27FC236}">
                <a16:creationId xmlns:a16="http://schemas.microsoft.com/office/drawing/2014/main" id="{1CE891B7-591A-4FD8-9546-8967C3974CB6}"/>
              </a:ext>
            </a:extLst>
          </p:cNvPr>
          <p:cNvCxnSpPr>
            <a:cxnSpLocks/>
          </p:cNvCxnSpPr>
          <p:nvPr/>
        </p:nvCxnSpPr>
        <p:spPr>
          <a:xfrm flipH="1">
            <a:off x="8566500" y="6292100"/>
            <a:ext cx="47228" cy="1860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Elipse 169">
            <a:extLst>
              <a:ext uri="{FF2B5EF4-FFF2-40B4-BE49-F238E27FC236}">
                <a16:creationId xmlns:a16="http://schemas.microsoft.com/office/drawing/2014/main" id="{962ACC28-47E6-4105-8672-79F1EEADDB09}"/>
              </a:ext>
            </a:extLst>
          </p:cNvPr>
          <p:cNvSpPr/>
          <p:nvPr/>
        </p:nvSpPr>
        <p:spPr>
          <a:xfrm>
            <a:off x="8419247" y="650033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id="{8D5EA492-F4F6-442F-AC24-E85AABE109E7}"/>
              </a:ext>
            </a:extLst>
          </p:cNvPr>
          <p:cNvCxnSpPr>
            <a:cxnSpLocks/>
          </p:cNvCxnSpPr>
          <p:nvPr/>
        </p:nvCxnSpPr>
        <p:spPr>
          <a:xfrm>
            <a:off x="8928781" y="6246147"/>
            <a:ext cx="126179" cy="281967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Elipse 171">
            <a:extLst>
              <a:ext uri="{FF2B5EF4-FFF2-40B4-BE49-F238E27FC236}">
                <a16:creationId xmlns:a16="http://schemas.microsoft.com/office/drawing/2014/main" id="{B7708249-D2D4-411F-8A45-F244E54B7830}"/>
              </a:ext>
            </a:extLst>
          </p:cNvPr>
          <p:cNvSpPr/>
          <p:nvPr/>
        </p:nvSpPr>
        <p:spPr>
          <a:xfrm>
            <a:off x="8904787" y="649223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Seta: em Forma de U 62">
            <a:extLst>
              <a:ext uri="{FF2B5EF4-FFF2-40B4-BE49-F238E27FC236}">
                <a16:creationId xmlns:a16="http://schemas.microsoft.com/office/drawing/2014/main" id="{D3D4585E-8513-42E4-BB0D-E5717711E9A8}"/>
              </a:ext>
            </a:extLst>
          </p:cNvPr>
          <p:cNvSpPr/>
          <p:nvPr/>
        </p:nvSpPr>
        <p:spPr>
          <a:xfrm flipH="1">
            <a:off x="7480714" y="3972254"/>
            <a:ext cx="1051105" cy="677007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774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Tipos de desbalanceamento	</a:t>
            </a:r>
          </a:p>
          <a:p>
            <a:pPr lvl="1"/>
            <a:r>
              <a:rPr lang="pt-BR" dirty="0"/>
              <a:t>Como resolver um desbalanceamento à direta?</a:t>
            </a:r>
          </a:p>
          <a:p>
            <a:pPr lvl="1"/>
            <a:r>
              <a:rPr lang="pt-BR" dirty="0"/>
              <a:t>Rotação à esquerda!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rotação simples à esquerda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D62B3907-4795-4A7D-9DE2-F74F4C41711C}"/>
              </a:ext>
            </a:extLst>
          </p:cNvPr>
          <p:cNvSpPr/>
          <p:nvPr/>
        </p:nvSpPr>
        <p:spPr>
          <a:xfrm>
            <a:off x="3499998" y="50878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2372536D-70D6-48B9-81E8-ADF4BB747FFB}"/>
              </a:ext>
            </a:extLst>
          </p:cNvPr>
          <p:cNvSpPr/>
          <p:nvPr/>
        </p:nvSpPr>
        <p:spPr>
          <a:xfrm>
            <a:off x="6015966" y="27089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C829E9F4-1F47-43F1-8E13-FC7624F7AE33}"/>
              </a:ext>
            </a:extLst>
          </p:cNvPr>
          <p:cNvSpPr/>
          <p:nvPr/>
        </p:nvSpPr>
        <p:spPr>
          <a:xfrm>
            <a:off x="4759099" y="339854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A6ACC51A-A058-438B-8942-920A779FE58C}"/>
              </a:ext>
            </a:extLst>
          </p:cNvPr>
          <p:cNvSpPr/>
          <p:nvPr/>
        </p:nvSpPr>
        <p:spPr>
          <a:xfrm>
            <a:off x="7281727" y="33613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130767CD-5D3F-4065-8C60-25499BF27DF8}"/>
              </a:ext>
            </a:extLst>
          </p:cNvPr>
          <p:cNvCxnSpPr>
            <a:cxnSpLocks/>
          </p:cNvCxnSpPr>
          <p:nvPr/>
        </p:nvCxnSpPr>
        <p:spPr>
          <a:xfrm flipH="1">
            <a:off x="5109757" y="2965691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95B0896D-A978-4EF1-B3C3-D948FDC2E45D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6516151" y="3015132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8C6FB7CE-5E6B-407F-BB83-2ADB36F78CBF}"/>
              </a:ext>
            </a:extLst>
          </p:cNvPr>
          <p:cNvCxnSpPr>
            <a:cxnSpLocks/>
            <a:stCxn id="103" idx="3"/>
          </p:cNvCxnSpPr>
          <p:nvPr/>
        </p:nvCxnSpPr>
        <p:spPr>
          <a:xfrm flipH="1">
            <a:off x="4219039" y="3767316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843B7152-9B77-490B-BD9A-CAA7FE9E8051}"/>
              </a:ext>
            </a:extLst>
          </p:cNvPr>
          <p:cNvCxnSpPr>
            <a:cxnSpLocks/>
          </p:cNvCxnSpPr>
          <p:nvPr/>
        </p:nvCxnSpPr>
        <p:spPr>
          <a:xfrm flipH="1">
            <a:off x="6815484" y="3717032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86CCA242-36A6-4B0E-907B-C2851B5D6EE0}"/>
              </a:ext>
            </a:extLst>
          </p:cNvPr>
          <p:cNvCxnSpPr>
            <a:cxnSpLocks/>
            <a:stCxn id="117" idx="0"/>
          </p:cNvCxnSpPr>
          <p:nvPr/>
        </p:nvCxnSpPr>
        <p:spPr>
          <a:xfrm flipH="1" flipV="1">
            <a:off x="7637612" y="3717033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7E9BFF0A-D5D4-4F1A-935B-3F031A607A74}"/>
              </a:ext>
            </a:extLst>
          </p:cNvPr>
          <p:cNvSpPr txBox="1"/>
          <p:nvPr/>
        </p:nvSpPr>
        <p:spPr>
          <a:xfrm>
            <a:off x="6109848" y="27403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DC59E941-69DB-4977-A419-9A880A833D07}"/>
              </a:ext>
            </a:extLst>
          </p:cNvPr>
          <p:cNvSpPr txBox="1"/>
          <p:nvPr/>
        </p:nvSpPr>
        <p:spPr>
          <a:xfrm>
            <a:off x="4831706" y="342627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C61B7E39-E73D-44CD-A644-E1737318E3D1}"/>
              </a:ext>
            </a:extLst>
          </p:cNvPr>
          <p:cNvSpPr txBox="1"/>
          <p:nvPr/>
        </p:nvSpPr>
        <p:spPr>
          <a:xfrm>
            <a:off x="7312994" y="341718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1C1D14F1-0591-48E5-8792-B864A36EAFA9}"/>
              </a:ext>
            </a:extLst>
          </p:cNvPr>
          <p:cNvSpPr/>
          <p:nvPr/>
        </p:nvSpPr>
        <p:spPr>
          <a:xfrm>
            <a:off x="3967011" y="4365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31AD8D06-0D86-4941-8DB5-F4EDE9B1387B}"/>
              </a:ext>
            </a:extLst>
          </p:cNvPr>
          <p:cNvSpPr txBox="1"/>
          <p:nvPr/>
        </p:nvSpPr>
        <p:spPr>
          <a:xfrm>
            <a:off x="4039618" y="4392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83D5F766-A6E2-4992-A375-8C5ADF5A1E67}"/>
              </a:ext>
            </a:extLst>
          </p:cNvPr>
          <p:cNvSpPr/>
          <p:nvPr/>
        </p:nvSpPr>
        <p:spPr>
          <a:xfrm>
            <a:off x="6524056" y="436527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F6CDCA37-19DE-4DC9-809B-51B58D5B05AD}"/>
              </a:ext>
            </a:extLst>
          </p:cNvPr>
          <p:cNvSpPr txBox="1"/>
          <p:nvPr/>
        </p:nvSpPr>
        <p:spPr>
          <a:xfrm>
            <a:off x="6596663" y="439300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1570DA0E-0D29-4190-A7DC-D90BA1C31FC8}"/>
              </a:ext>
            </a:extLst>
          </p:cNvPr>
          <p:cNvSpPr/>
          <p:nvPr/>
        </p:nvSpPr>
        <p:spPr>
          <a:xfrm>
            <a:off x="7770508" y="436527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CaixaDeTexto 117">
            <a:extLst>
              <a:ext uri="{FF2B5EF4-FFF2-40B4-BE49-F238E27FC236}">
                <a16:creationId xmlns:a16="http://schemas.microsoft.com/office/drawing/2014/main" id="{F56B6CE7-DC66-403A-B2AF-21F72EB0780F}"/>
              </a:ext>
            </a:extLst>
          </p:cNvPr>
          <p:cNvSpPr txBox="1"/>
          <p:nvPr/>
        </p:nvSpPr>
        <p:spPr>
          <a:xfrm>
            <a:off x="7843115" y="439300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6D7C2D0-0086-43EF-9406-7FE8E09B8E66}"/>
              </a:ext>
            </a:extLst>
          </p:cNvPr>
          <p:cNvSpPr txBox="1"/>
          <p:nvPr/>
        </p:nvSpPr>
        <p:spPr>
          <a:xfrm>
            <a:off x="3564487" y="510385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DA5CFD21-90DE-4943-A17C-4DF19C62A636}"/>
              </a:ext>
            </a:extLst>
          </p:cNvPr>
          <p:cNvCxnSpPr>
            <a:cxnSpLocks/>
          </p:cNvCxnSpPr>
          <p:nvPr/>
        </p:nvCxnSpPr>
        <p:spPr>
          <a:xfrm flipH="1">
            <a:off x="3800178" y="4770515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>
            <a:extLst>
              <a:ext uri="{FF2B5EF4-FFF2-40B4-BE49-F238E27FC236}">
                <a16:creationId xmlns:a16="http://schemas.microsoft.com/office/drawing/2014/main" id="{71FC5FD7-6DFE-4948-881B-D6879AC56425}"/>
              </a:ext>
            </a:extLst>
          </p:cNvPr>
          <p:cNvCxnSpPr>
            <a:cxnSpLocks/>
          </p:cNvCxnSpPr>
          <p:nvPr/>
        </p:nvCxnSpPr>
        <p:spPr>
          <a:xfrm>
            <a:off x="5177010" y="3793408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Elipse 122">
            <a:extLst>
              <a:ext uri="{FF2B5EF4-FFF2-40B4-BE49-F238E27FC236}">
                <a16:creationId xmlns:a16="http://schemas.microsoft.com/office/drawing/2014/main" id="{17E594FE-3028-4E00-B294-5DC7EE492E06}"/>
              </a:ext>
            </a:extLst>
          </p:cNvPr>
          <p:cNvSpPr/>
          <p:nvPr/>
        </p:nvSpPr>
        <p:spPr>
          <a:xfrm>
            <a:off x="5104403" y="43868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id="{68C4C8EE-A717-4142-8EC4-5AEEA6859517}"/>
              </a:ext>
            </a:extLst>
          </p:cNvPr>
          <p:cNvSpPr txBox="1"/>
          <p:nvPr/>
        </p:nvSpPr>
        <p:spPr>
          <a:xfrm>
            <a:off x="5177010" y="441456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25" name="Elipse 124">
            <a:extLst>
              <a:ext uri="{FF2B5EF4-FFF2-40B4-BE49-F238E27FC236}">
                <a16:creationId xmlns:a16="http://schemas.microsoft.com/office/drawing/2014/main" id="{A9F2EF47-20DC-4256-B5BE-124BA9901CBA}"/>
              </a:ext>
            </a:extLst>
          </p:cNvPr>
          <p:cNvSpPr/>
          <p:nvPr/>
        </p:nvSpPr>
        <p:spPr>
          <a:xfrm>
            <a:off x="4206974" y="509951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98FBD903-C6D3-4B4A-AFAF-6F84357E2F05}"/>
              </a:ext>
            </a:extLst>
          </p:cNvPr>
          <p:cNvSpPr txBox="1"/>
          <p:nvPr/>
        </p:nvSpPr>
        <p:spPr>
          <a:xfrm>
            <a:off x="4239745" y="509951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FEBB9B23-2B6F-4B6D-AFF1-0C0D6CE8418D}"/>
              </a:ext>
            </a:extLst>
          </p:cNvPr>
          <p:cNvCxnSpPr>
            <a:cxnSpLocks/>
            <a:stCxn id="114" idx="2"/>
          </p:cNvCxnSpPr>
          <p:nvPr/>
        </p:nvCxnSpPr>
        <p:spPr>
          <a:xfrm>
            <a:off x="4273345" y="4792946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e 127">
            <a:extLst>
              <a:ext uri="{FF2B5EF4-FFF2-40B4-BE49-F238E27FC236}">
                <a16:creationId xmlns:a16="http://schemas.microsoft.com/office/drawing/2014/main" id="{5DA847B3-1E56-4FC7-9483-5D09597DAB79}"/>
              </a:ext>
            </a:extLst>
          </p:cNvPr>
          <p:cNvSpPr/>
          <p:nvPr/>
        </p:nvSpPr>
        <p:spPr>
          <a:xfrm>
            <a:off x="6097272" y="51054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5EC546C3-5776-4736-88FA-A847141B0C05}"/>
              </a:ext>
            </a:extLst>
          </p:cNvPr>
          <p:cNvSpPr txBox="1"/>
          <p:nvPr/>
        </p:nvSpPr>
        <p:spPr>
          <a:xfrm>
            <a:off x="6084168" y="512143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30" name="Conector reto 129">
            <a:extLst>
              <a:ext uri="{FF2B5EF4-FFF2-40B4-BE49-F238E27FC236}">
                <a16:creationId xmlns:a16="http://schemas.microsoft.com/office/drawing/2014/main" id="{5262E396-B90E-4A6F-A25A-0136A98DAC2A}"/>
              </a:ext>
            </a:extLst>
          </p:cNvPr>
          <p:cNvCxnSpPr>
            <a:cxnSpLocks/>
          </p:cNvCxnSpPr>
          <p:nvPr/>
        </p:nvCxnSpPr>
        <p:spPr>
          <a:xfrm flipH="1">
            <a:off x="6397452" y="4788093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ipse 130">
            <a:extLst>
              <a:ext uri="{FF2B5EF4-FFF2-40B4-BE49-F238E27FC236}">
                <a16:creationId xmlns:a16="http://schemas.microsoft.com/office/drawing/2014/main" id="{06EBC977-37AD-488A-9C5A-93CCAB9253AB}"/>
              </a:ext>
            </a:extLst>
          </p:cNvPr>
          <p:cNvSpPr/>
          <p:nvPr/>
        </p:nvSpPr>
        <p:spPr>
          <a:xfrm>
            <a:off x="6804248" y="5117093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A4B981E9-094D-4227-8BFE-F7153FD43D2F}"/>
              </a:ext>
            </a:extLst>
          </p:cNvPr>
          <p:cNvSpPr txBox="1"/>
          <p:nvPr/>
        </p:nvSpPr>
        <p:spPr>
          <a:xfrm>
            <a:off x="6837019" y="511709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79888DFE-F461-4BF0-B3F5-3888C8162225}"/>
              </a:ext>
            </a:extLst>
          </p:cNvPr>
          <p:cNvCxnSpPr>
            <a:cxnSpLocks/>
          </p:cNvCxnSpPr>
          <p:nvPr/>
        </p:nvCxnSpPr>
        <p:spPr>
          <a:xfrm>
            <a:off x="6870619" y="4810524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ipse 133">
            <a:extLst>
              <a:ext uri="{FF2B5EF4-FFF2-40B4-BE49-F238E27FC236}">
                <a16:creationId xmlns:a16="http://schemas.microsoft.com/office/drawing/2014/main" id="{9471447D-2939-482F-89E8-238F29963366}"/>
              </a:ext>
            </a:extLst>
          </p:cNvPr>
          <p:cNvSpPr/>
          <p:nvPr/>
        </p:nvSpPr>
        <p:spPr>
          <a:xfrm>
            <a:off x="7465424" y="51054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CaixaDeTexto 134">
            <a:extLst>
              <a:ext uri="{FF2B5EF4-FFF2-40B4-BE49-F238E27FC236}">
                <a16:creationId xmlns:a16="http://schemas.microsoft.com/office/drawing/2014/main" id="{F888564D-7844-47FF-A656-0E90E551BF79}"/>
              </a:ext>
            </a:extLst>
          </p:cNvPr>
          <p:cNvSpPr txBox="1"/>
          <p:nvPr/>
        </p:nvSpPr>
        <p:spPr>
          <a:xfrm>
            <a:off x="7529913" y="512143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cxnSp>
        <p:nvCxnSpPr>
          <p:cNvPr id="136" name="Conector reto 135">
            <a:extLst>
              <a:ext uri="{FF2B5EF4-FFF2-40B4-BE49-F238E27FC236}">
                <a16:creationId xmlns:a16="http://schemas.microsoft.com/office/drawing/2014/main" id="{5DD955E3-85F9-4372-96BF-C6E4D6903D2D}"/>
              </a:ext>
            </a:extLst>
          </p:cNvPr>
          <p:cNvCxnSpPr>
            <a:cxnSpLocks/>
            <a:stCxn id="117" idx="3"/>
          </p:cNvCxnSpPr>
          <p:nvPr/>
        </p:nvCxnSpPr>
        <p:spPr>
          <a:xfrm flipH="1">
            <a:off x="7765605" y="4734047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lipse 136">
            <a:extLst>
              <a:ext uri="{FF2B5EF4-FFF2-40B4-BE49-F238E27FC236}">
                <a16:creationId xmlns:a16="http://schemas.microsoft.com/office/drawing/2014/main" id="{50408C2A-1CF4-4722-A33A-7AE90BCEA82C}"/>
              </a:ext>
            </a:extLst>
          </p:cNvPr>
          <p:cNvSpPr/>
          <p:nvPr/>
        </p:nvSpPr>
        <p:spPr>
          <a:xfrm>
            <a:off x="8172400" y="5117093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59881AF3-1B63-46C3-A1F6-3FCA2897DF5A}"/>
              </a:ext>
            </a:extLst>
          </p:cNvPr>
          <p:cNvSpPr txBox="1"/>
          <p:nvPr/>
        </p:nvSpPr>
        <p:spPr>
          <a:xfrm>
            <a:off x="8205171" y="511709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39" name="Conector reto 138">
            <a:extLst>
              <a:ext uri="{FF2B5EF4-FFF2-40B4-BE49-F238E27FC236}">
                <a16:creationId xmlns:a16="http://schemas.microsoft.com/office/drawing/2014/main" id="{AD024DB0-6291-4E03-A950-414A30ACA8DB}"/>
              </a:ext>
            </a:extLst>
          </p:cNvPr>
          <p:cNvCxnSpPr>
            <a:cxnSpLocks/>
          </p:cNvCxnSpPr>
          <p:nvPr/>
        </p:nvCxnSpPr>
        <p:spPr>
          <a:xfrm>
            <a:off x="8198835" y="4767907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Elipse 139">
            <a:extLst>
              <a:ext uri="{FF2B5EF4-FFF2-40B4-BE49-F238E27FC236}">
                <a16:creationId xmlns:a16="http://schemas.microsoft.com/office/drawing/2014/main" id="{D49064CA-9CCA-4D1F-9B96-1F78A21217AC}"/>
              </a:ext>
            </a:extLst>
          </p:cNvPr>
          <p:cNvSpPr/>
          <p:nvPr/>
        </p:nvSpPr>
        <p:spPr>
          <a:xfrm>
            <a:off x="5663419" y="583848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id="{48204F99-4C69-405C-B09B-44B78CD56B85}"/>
              </a:ext>
            </a:extLst>
          </p:cNvPr>
          <p:cNvSpPr txBox="1"/>
          <p:nvPr/>
        </p:nvSpPr>
        <p:spPr>
          <a:xfrm>
            <a:off x="5727908" y="585445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3F736A25-F0F8-464C-9A7E-48CCD3DB8611}"/>
              </a:ext>
            </a:extLst>
          </p:cNvPr>
          <p:cNvCxnSpPr>
            <a:cxnSpLocks/>
          </p:cNvCxnSpPr>
          <p:nvPr/>
        </p:nvCxnSpPr>
        <p:spPr>
          <a:xfrm flipH="1">
            <a:off x="5910385" y="5456664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e 142">
            <a:extLst>
              <a:ext uri="{FF2B5EF4-FFF2-40B4-BE49-F238E27FC236}">
                <a16:creationId xmlns:a16="http://schemas.microsoft.com/office/drawing/2014/main" id="{4A182067-E7E0-4B8D-8DC5-CEEA9CD003F3}"/>
              </a:ext>
            </a:extLst>
          </p:cNvPr>
          <p:cNvSpPr/>
          <p:nvPr/>
        </p:nvSpPr>
        <p:spPr>
          <a:xfrm>
            <a:off x="6370395" y="58501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B8A32D29-FA42-4898-B881-9FB5FCDDC7ED}"/>
              </a:ext>
            </a:extLst>
          </p:cNvPr>
          <p:cNvSpPr txBox="1"/>
          <p:nvPr/>
        </p:nvSpPr>
        <p:spPr>
          <a:xfrm>
            <a:off x="6281889" y="5863688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DCBABB5E-3151-4F09-84B5-CB6BE4517818}"/>
              </a:ext>
            </a:extLst>
          </p:cNvPr>
          <p:cNvCxnSpPr>
            <a:cxnSpLocks/>
          </p:cNvCxnSpPr>
          <p:nvPr/>
        </p:nvCxnSpPr>
        <p:spPr>
          <a:xfrm>
            <a:off x="6436766" y="554353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e 145">
            <a:extLst>
              <a:ext uri="{FF2B5EF4-FFF2-40B4-BE49-F238E27FC236}">
                <a16:creationId xmlns:a16="http://schemas.microsoft.com/office/drawing/2014/main" id="{58AE2EED-9E3E-4AA3-8AF3-EFB8BAE69EA7}"/>
              </a:ext>
            </a:extLst>
          </p:cNvPr>
          <p:cNvSpPr/>
          <p:nvPr/>
        </p:nvSpPr>
        <p:spPr>
          <a:xfrm>
            <a:off x="7755129" y="584842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53BD37EB-B3DA-45DF-AF54-F7AF9B7D9E28}"/>
              </a:ext>
            </a:extLst>
          </p:cNvPr>
          <p:cNvSpPr txBox="1"/>
          <p:nvPr/>
        </p:nvSpPr>
        <p:spPr>
          <a:xfrm>
            <a:off x="7819618" y="5864394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id="{8130E57E-B39E-4EFC-982B-5783845F6958}"/>
              </a:ext>
            </a:extLst>
          </p:cNvPr>
          <p:cNvCxnSpPr>
            <a:cxnSpLocks/>
            <a:stCxn id="135" idx="2"/>
          </p:cNvCxnSpPr>
          <p:nvPr/>
        </p:nvCxnSpPr>
        <p:spPr>
          <a:xfrm>
            <a:off x="7763640" y="5521545"/>
            <a:ext cx="291669" cy="365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>
            <a:extLst>
              <a:ext uri="{FF2B5EF4-FFF2-40B4-BE49-F238E27FC236}">
                <a16:creationId xmlns:a16="http://schemas.microsoft.com/office/drawing/2014/main" id="{4B95839D-1802-41EF-8D73-CD07FDEDC078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7717452" y="6246147"/>
            <a:ext cx="102168" cy="247695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Elipse 164">
            <a:extLst>
              <a:ext uri="{FF2B5EF4-FFF2-40B4-BE49-F238E27FC236}">
                <a16:creationId xmlns:a16="http://schemas.microsoft.com/office/drawing/2014/main" id="{A7D9AD47-7D70-463D-8283-57C778675D18}"/>
              </a:ext>
            </a:extLst>
          </p:cNvPr>
          <p:cNvSpPr/>
          <p:nvPr/>
        </p:nvSpPr>
        <p:spPr>
          <a:xfrm>
            <a:off x="7546585" y="649384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6" name="Conector reto 165">
            <a:extLst>
              <a:ext uri="{FF2B5EF4-FFF2-40B4-BE49-F238E27FC236}">
                <a16:creationId xmlns:a16="http://schemas.microsoft.com/office/drawing/2014/main" id="{98FFCC8C-7217-44DC-AA01-BCA9009EA8CE}"/>
              </a:ext>
            </a:extLst>
          </p:cNvPr>
          <p:cNvCxnSpPr>
            <a:cxnSpLocks/>
            <a:stCxn id="147" idx="2"/>
            <a:endCxn id="167" idx="0"/>
          </p:cNvCxnSpPr>
          <p:nvPr/>
        </p:nvCxnSpPr>
        <p:spPr>
          <a:xfrm>
            <a:off x="8053345" y="6264504"/>
            <a:ext cx="128862" cy="227318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ipse 166">
            <a:extLst>
              <a:ext uri="{FF2B5EF4-FFF2-40B4-BE49-F238E27FC236}">
                <a16:creationId xmlns:a16="http://schemas.microsoft.com/office/drawing/2014/main" id="{3163BD2F-9AFF-4DB1-A575-314B5FB277B5}"/>
              </a:ext>
            </a:extLst>
          </p:cNvPr>
          <p:cNvSpPr/>
          <p:nvPr/>
        </p:nvSpPr>
        <p:spPr>
          <a:xfrm>
            <a:off x="8011340" y="649182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9" name="Conector reto 168">
            <a:extLst>
              <a:ext uri="{FF2B5EF4-FFF2-40B4-BE49-F238E27FC236}">
                <a16:creationId xmlns:a16="http://schemas.microsoft.com/office/drawing/2014/main" id="{1CE891B7-591A-4FD8-9546-8967C3974CB6}"/>
              </a:ext>
            </a:extLst>
          </p:cNvPr>
          <p:cNvCxnSpPr>
            <a:cxnSpLocks/>
            <a:stCxn id="138" idx="2"/>
          </p:cNvCxnSpPr>
          <p:nvPr/>
        </p:nvCxnSpPr>
        <p:spPr>
          <a:xfrm>
            <a:off x="8438898" y="5517203"/>
            <a:ext cx="24771" cy="376009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Elipse 169">
            <a:extLst>
              <a:ext uri="{FF2B5EF4-FFF2-40B4-BE49-F238E27FC236}">
                <a16:creationId xmlns:a16="http://schemas.microsoft.com/office/drawing/2014/main" id="{962ACC28-47E6-4105-8672-79F1EEADDB09}"/>
              </a:ext>
            </a:extLst>
          </p:cNvPr>
          <p:cNvSpPr/>
          <p:nvPr/>
        </p:nvSpPr>
        <p:spPr>
          <a:xfrm>
            <a:off x="8316416" y="5915435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id="{8D5EA492-F4F6-442F-AC24-E85AABE109E7}"/>
              </a:ext>
            </a:extLst>
          </p:cNvPr>
          <p:cNvCxnSpPr>
            <a:cxnSpLocks/>
          </p:cNvCxnSpPr>
          <p:nvPr/>
        </p:nvCxnSpPr>
        <p:spPr>
          <a:xfrm>
            <a:off x="8658149" y="5517203"/>
            <a:ext cx="293980" cy="42601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Elipse 171">
            <a:extLst>
              <a:ext uri="{FF2B5EF4-FFF2-40B4-BE49-F238E27FC236}">
                <a16:creationId xmlns:a16="http://schemas.microsoft.com/office/drawing/2014/main" id="{B7708249-D2D4-411F-8A45-F244E54B7830}"/>
              </a:ext>
            </a:extLst>
          </p:cNvPr>
          <p:cNvSpPr/>
          <p:nvPr/>
        </p:nvSpPr>
        <p:spPr>
          <a:xfrm>
            <a:off x="8801956" y="5907335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6E016688-FEBE-4EDC-8BBA-5A757A9879A8}"/>
              </a:ext>
            </a:extLst>
          </p:cNvPr>
          <p:cNvCxnSpPr>
            <a:cxnSpLocks/>
            <a:endCxn id="65" idx="0"/>
          </p:cNvCxnSpPr>
          <p:nvPr/>
        </p:nvCxnSpPr>
        <p:spPr>
          <a:xfrm flipH="1">
            <a:off x="7390496" y="5456664"/>
            <a:ext cx="156090" cy="4365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>
            <a:extLst>
              <a:ext uri="{FF2B5EF4-FFF2-40B4-BE49-F238E27FC236}">
                <a16:creationId xmlns:a16="http://schemas.microsoft.com/office/drawing/2014/main" id="{DEDF7D93-3F06-4AE8-9A46-8E12641985B0}"/>
              </a:ext>
            </a:extLst>
          </p:cNvPr>
          <p:cNvSpPr/>
          <p:nvPr/>
        </p:nvSpPr>
        <p:spPr>
          <a:xfrm>
            <a:off x="7092280" y="58772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B758B3C6-494F-400B-9B70-BF242D53794E}"/>
              </a:ext>
            </a:extLst>
          </p:cNvPr>
          <p:cNvSpPr txBox="1"/>
          <p:nvPr/>
        </p:nvSpPr>
        <p:spPr>
          <a:xfrm>
            <a:off x="7156769" y="58932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C6FAD1B9-E274-4EDF-A227-4F34B2FA7B9F}"/>
              </a:ext>
            </a:extLst>
          </p:cNvPr>
          <p:cNvSpPr txBox="1"/>
          <p:nvPr/>
        </p:nvSpPr>
        <p:spPr>
          <a:xfrm>
            <a:off x="104031" y="5107182"/>
            <a:ext cx="3243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Arvore continua sendo AVL e,</a:t>
            </a:r>
          </a:p>
          <a:p>
            <a:r>
              <a:rPr lang="pt-BR" sz="2000" dirty="0">
                <a:solidFill>
                  <a:srgbClr val="FF0000"/>
                </a:solidFill>
              </a:rPr>
              <a:t>consequentemente, BST!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999A3D70-FC52-4E99-9855-66923AB7F961}"/>
                  </a:ext>
                </a:extLst>
              </p:cNvPr>
              <p:cNvSpPr txBox="1"/>
              <p:nvPr/>
            </p:nvSpPr>
            <p:spPr>
              <a:xfrm>
                <a:off x="96550" y="6201516"/>
                <a:ext cx="39954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rgbClr val="006600"/>
                    </a:solidFill>
                  </a:rPr>
                  <a:t>Nó 28 desbalanceado (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𝑑𝑖𝑓</m:t>
                    </m:r>
                    <m:r>
                      <a:rPr lang="pt-BR" sz="2000" b="0" i="1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pt-BR" sz="2000" dirty="0">
                    <a:solidFill>
                      <a:srgbClr val="006600"/>
                    </a:solidFill>
                  </a:rPr>
                  <a:t>).</a:t>
                </a:r>
              </a:p>
              <a:p>
                <a:r>
                  <a:rPr lang="pt-BR" sz="2000" dirty="0" err="1">
                    <a:solidFill>
                      <a:srgbClr val="006600"/>
                    </a:solidFill>
                  </a:rPr>
                  <a:t>Ávore</a:t>
                </a:r>
                <a:r>
                  <a:rPr lang="pt-BR" sz="2000" dirty="0">
                    <a:solidFill>
                      <a:srgbClr val="006600"/>
                    </a:solidFill>
                  </a:rPr>
                  <a:t> não é AVL!</a:t>
                </a:r>
                <a:endParaRPr lang="pt-B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999A3D70-FC52-4E99-9855-66923AB7F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50" y="6201516"/>
                <a:ext cx="3995422" cy="707886"/>
              </a:xfrm>
              <a:prstGeom prst="rect">
                <a:avLst/>
              </a:prstGeom>
              <a:blipFill>
                <a:blip r:embed="rId2"/>
                <a:stretch>
                  <a:fillRect l="-1679" t="-4310" b="-146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14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Organizada como uma árvore binária</a:t>
                </a:r>
              </a:p>
              <a:p>
                <a:r>
                  <a:rPr lang="pt-BR" dirty="0"/>
                  <a:t>Além disso:</a:t>
                </a:r>
              </a:p>
              <a:p>
                <a:pPr lvl="1"/>
                <a:r>
                  <a:rPr lang="pt-BR" dirty="0"/>
                  <a:t>Dado um nó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dirty="0"/>
                  <a:t> de uma BST</a:t>
                </a:r>
              </a:p>
              <a:p>
                <a:pPr lvl="1"/>
                <a:r>
                  <a:rPr lang="pt-BR" dirty="0"/>
                  <a:t>Para todo nó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t-BR" dirty="0"/>
                  <a:t> da </a:t>
                </a:r>
                <a:r>
                  <a:rPr lang="pt-BR" dirty="0" err="1"/>
                  <a:t>subárvore</a:t>
                </a:r>
                <a:r>
                  <a:rPr lang="pt-BR" dirty="0"/>
                  <a:t> à esquerda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b="0" dirty="0"/>
              </a:p>
              <a:p>
                <a:pPr lvl="2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𝑖𝑛𝑓𝑜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𝑖𝑛𝑓𝑜</m:t>
                    </m:r>
                  </m:oMath>
                </a14:m>
                <a:endParaRPr lang="pt-BR" b="0" dirty="0"/>
              </a:p>
              <a:p>
                <a:pPr lvl="1"/>
                <a:r>
                  <a:rPr lang="pt-BR" dirty="0"/>
                  <a:t>Para todo nó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t-BR" dirty="0"/>
                  <a:t> da </a:t>
                </a:r>
                <a:r>
                  <a:rPr lang="pt-BR" dirty="0" err="1"/>
                  <a:t>subárvore</a:t>
                </a:r>
                <a:r>
                  <a:rPr lang="pt-BR" dirty="0"/>
                  <a:t> à direita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dirty="0"/>
              </a:p>
              <a:p>
                <a:pPr lvl="2"/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𝑖𝑛𝑓𝑜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𝑖𝑛𝑓𝑜</m:t>
                    </m:r>
                  </m:oMath>
                </a14:m>
                <a:endParaRPr lang="pt-BR" dirty="0"/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  <a:blipFill>
                <a:blip r:embed="rId2"/>
                <a:stretch>
                  <a:fillRect l="-449" t="-12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7F35A4C8-1A3C-43CD-9A0C-23006F60501A}"/>
              </a:ext>
            </a:extLst>
          </p:cNvPr>
          <p:cNvSpPr/>
          <p:nvPr/>
        </p:nvSpPr>
        <p:spPr>
          <a:xfrm>
            <a:off x="5283507" y="5229200"/>
            <a:ext cx="237626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E5F3D9B9-C285-4B35-A5FC-1FE609B0057C}"/>
              </a:ext>
            </a:extLst>
          </p:cNvPr>
          <p:cNvCxnSpPr>
            <a:cxnSpLocks/>
          </p:cNvCxnSpPr>
          <p:nvPr/>
        </p:nvCxnSpPr>
        <p:spPr>
          <a:xfrm>
            <a:off x="6331995" y="5239557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524417B4-2A29-4DFA-969C-E627E05489ED}"/>
              </a:ext>
            </a:extLst>
          </p:cNvPr>
          <p:cNvCxnSpPr>
            <a:cxnSpLocks/>
          </p:cNvCxnSpPr>
          <p:nvPr/>
        </p:nvCxnSpPr>
        <p:spPr>
          <a:xfrm>
            <a:off x="6941161" y="5239557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78B98D-C228-44D4-84B1-4CB6EF216E48}"/>
              </a:ext>
            </a:extLst>
          </p:cNvPr>
          <p:cNvSpPr txBox="1"/>
          <p:nvPr/>
        </p:nvSpPr>
        <p:spPr>
          <a:xfrm>
            <a:off x="6331995" y="5387967"/>
            <a:ext cx="607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info</a:t>
            </a:r>
            <a:endParaRPr lang="pt-BR" sz="2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F37AE68-F16D-47C2-A7A3-6E7C422819FF}"/>
              </a:ext>
            </a:extLst>
          </p:cNvPr>
          <p:cNvSpPr txBox="1"/>
          <p:nvPr/>
        </p:nvSpPr>
        <p:spPr>
          <a:xfrm>
            <a:off x="6910668" y="5392226"/>
            <a:ext cx="892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direita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9009933-8748-4299-A560-0018D1C671D3}"/>
              </a:ext>
            </a:extLst>
          </p:cNvPr>
          <p:cNvSpPr txBox="1"/>
          <p:nvPr/>
        </p:nvSpPr>
        <p:spPr>
          <a:xfrm>
            <a:off x="5229141" y="5387967"/>
            <a:ext cx="116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esquerda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5E6A930E-0B26-4EAE-8659-14DE840D33BC}"/>
              </a:ext>
            </a:extLst>
          </p:cNvPr>
          <p:cNvCxnSpPr>
            <a:cxnSpLocks/>
          </p:cNvCxnSpPr>
          <p:nvPr/>
        </p:nvCxnSpPr>
        <p:spPr>
          <a:xfrm>
            <a:off x="7317436" y="5848131"/>
            <a:ext cx="638940" cy="66358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AEAF0FA5-2031-4B5F-806E-2D048B2A951F}"/>
              </a:ext>
            </a:extLst>
          </p:cNvPr>
          <p:cNvCxnSpPr>
            <a:cxnSpLocks/>
          </p:cNvCxnSpPr>
          <p:nvPr/>
        </p:nvCxnSpPr>
        <p:spPr>
          <a:xfrm flipH="1">
            <a:off x="4986902" y="5890910"/>
            <a:ext cx="670595" cy="67561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62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454418"/>
                <a:ext cx="8782817" cy="492691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pt-BR" sz="2800" dirty="0"/>
                  <a:t>Tipos de balanceamento	</a:t>
                </a:r>
              </a:p>
              <a:p>
                <a:r>
                  <a:rPr lang="pt-BR" sz="2400" dirty="0">
                    <a:solidFill>
                      <a:srgbClr val="FF0000"/>
                    </a:solidFill>
                  </a:rPr>
                  <a:t>Inserção em </a:t>
                </a:r>
                <a:r>
                  <a:rPr lang="pt-BR" sz="2400" dirty="0" err="1">
                    <a:solidFill>
                      <a:srgbClr val="FF0000"/>
                    </a:solidFill>
                  </a:rPr>
                  <a:t>subarvore</a:t>
                </a:r>
                <a:r>
                  <a:rPr lang="pt-BR" sz="2400" dirty="0">
                    <a:solidFill>
                      <a:srgbClr val="FF0000"/>
                    </a:solidFill>
                  </a:rPr>
                  <a:t> à esquerda de descendente à esquerda de um nó com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𝑑𝑖𝑓</m:t>
                    </m:r>
                    <m:r>
                      <a:rPr lang="pt-B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sz="2400" dirty="0">
                    <a:solidFill>
                      <a:srgbClr val="FF0000"/>
                    </a:solidFill>
                  </a:rPr>
                  <a:t> (balanceado à esquerda)</a:t>
                </a:r>
              </a:p>
              <a:p>
                <a:pPr lvl="1"/>
                <a:r>
                  <a:rPr lang="pt-BR" sz="2100" dirty="0"/>
                  <a:t>Rotação simples funciona!</a:t>
                </a:r>
              </a:p>
              <a:p>
                <a:r>
                  <a:rPr lang="pt-BR" sz="2400" dirty="0">
                    <a:solidFill>
                      <a:srgbClr val="FF0000"/>
                    </a:solidFill>
                  </a:rPr>
                  <a:t>Inserção em </a:t>
                </a:r>
                <a:r>
                  <a:rPr lang="pt-BR" sz="2400" dirty="0" err="1">
                    <a:solidFill>
                      <a:srgbClr val="FF0000"/>
                    </a:solidFill>
                  </a:rPr>
                  <a:t>subarvore</a:t>
                </a:r>
                <a:r>
                  <a:rPr lang="pt-BR" sz="2400" dirty="0">
                    <a:solidFill>
                      <a:srgbClr val="FF0000"/>
                    </a:solidFill>
                  </a:rPr>
                  <a:t> à direita de descendente à direita de um nó com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𝑑𝑖𝑓</m:t>
                    </m:r>
                    <m:r>
                      <a:rPr lang="pt-B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pt-BR" sz="2400" dirty="0">
                    <a:solidFill>
                      <a:srgbClr val="FF0000"/>
                    </a:solidFill>
                  </a:rPr>
                  <a:t> (balanceado à direita)</a:t>
                </a:r>
              </a:p>
              <a:p>
                <a:pPr lvl="1"/>
                <a:r>
                  <a:rPr lang="pt-BR" sz="2100" dirty="0"/>
                  <a:t>Rotação simples funciona!</a:t>
                </a:r>
                <a:endParaRPr lang="pt-BR" sz="2400" dirty="0"/>
              </a:p>
              <a:p>
                <a:r>
                  <a:rPr lang="pt-BR" sz="2400" dirty="0">
                    <a:solidFill>
                      <a:srgbClr val="006600"/>
                    </a:solidFill>
                  </a:rPr>
                  <a:t>Inserção em </a:t>
                </a:r>
                <a:r>
                  <a:rPr lang="pt-BR" sz="2400" dirty="0" err="1">
                    <a:solidFill>
                      <a:srgbClr val="006600"/>
                    </a:solidFill>
                  </a:rPr>
                  <a:t>subarvore</a:t>
                </a:r>
                <a:r>
                  <a:rPr lang="pt-BR" sz="2400" dirty="0">
                    <a:solidFill>
                      <a:srgbClr val="006600"/>
                    </a:solidFill>
                  </a:rPr>
                  <a:t> à direita de descendente à esquerda de um nó com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𝑑𝑖𝑓</m:t>
                    </m:r>
                    <m:r>
                      <a:rPr lang="pt-BR" sz="2400" i="1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sz="2400" dirty="0">
                    <a:solidFill>
                      <a:srgbClr val="006600"/>
                    </a:solidFill>
                  </a:rPr>
                  <a:t> (balanceado à esquerda</a:t>
                </a:r>
                <a:r>
                  <a:rPr lang="pt-BR" sz="2700" dirty="0">
                    <a:solidFill>
                      <a:srgbClr val="006600"/>
                    </a:solidFill>
                  </a:rPr>
                  <a:t>)</a:t>
                </a:r>
              </a:p>
              <a:p>
                <a:pPr lvl="1"/>
                <a:r>
                  <a:rPr lang="pt-BR" sz="2100" dirty="0"/>
                  <a:t>Rotação simples não funciona! Necessária rotação dupla!</a:t>
                </a:r>
              </a:p>
              <a:p>
                <a:r>
                  <a:rPr lang="pt-BR" sz="2400" dirty="0">
                    <a:solidFill>
                      <a:srgbClr val="006600"/>
                    </a:solidFill>
                  </a:rPr>
                  <a:t>Inserção em </a:t>
                </a:r>
                <a:r>
                  <a:rPr lang="pt-BR" sz="2400" dirty="0" err="1">
                    <a:solidFill>
                      <a:srgbClr val="006600"/>
                    </a:solidFill>
                  </a:rPr>
                  <a:t>subarvore</a:t>
                </a:r>
                <a:r>
                  <a:rPr lang="pt-BR" sz="2400" dirty="0">
                    <a:solidFill>
                      <a:srgbClr val="006600"/>
                    </a:solidFill>
                  </a:rPr>
                  <a:t> à esquerda de descendente à direita de um nó com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𝑑𝑖𝑓</m:t>
                    </m:r>
                    <m:r>
                      <a:rPr lang="pt-BR" sz="2400" i="1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pt-BR" sz="2400" dirty="0">
                    <a:solidFill>
                      <a:srgbClr val="006600"/>
                    </a:solidFill>
                  </a:rPr>
                  <a:t> (balanceado à direita</a:t>
                </a:r>
                <a:r>
                  <a:rPr lang="pt-BR" sz="2700" dirty="0">
                    <a:solidFill>
                      <a:srgbClr val="006600"/>
                    </a:solidFill>
                  </a:rPr>
                  <a:t>)</a:t>
                </a:r>
              </a:p>
              <a:p>
                <a:pPr lvl="1"/>
                <a:r>
                  <a:rPr lang="pt-BR" sz="2100" dirty="0"/>
                  <a:t>Rotação simples não funciona! Necessária rotação dupla!</a:t>
                </a:r>
              </a:p>
              <a:p>
                <a:pPr lvl="1"/>
                <a:endParaRPr lang="pt-BR" sz="2100" dirty="0"/>
              </a:p>
              <a:p>
                <a:pPr lvl="1"/>
                <a:endParaRPr lang="pt-BR" sz="2100" dirty="0">
                  <a:solidFill>
                    <a:srgbClr val="006600"/>
                  </a:solidFill>
                </a:endParaRPr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pPr lvl="2"/>
                <a:endParaRPr lang="pt-BR" dirty="0"/>
              </a:p>
              <a:p>
                <a:endParaRPr lang="pt-BR" dirty="0"/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454418"/>
                <a:ext cx="8782817" cy="4926910"/>
              </a:xfrm>
              <a:blipFill>
                <a:blip r:embed="rId2"/>
                <a:stretch>
                  <a:fillRect l="-278" t="-1980" r="-5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4400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454418"/>
                <a:ext cx="8586536" cy="4641582"/>
              </a:xfrm>
            </p:spPr>
            <p:txBody>
              <a:bodyPr/>
              <a:lstStyle/>
              <a:p>
                <a:r>
                  <a:rPr lang="pt-BR" dirty="0"/>
                  <a:t>Rotação dupla</a:t>
                </a:r>
              </a:p>
              <a:p>
                <a:pPr lvl="1"/>
                <a:r>
                  <a:rPr lang="pt-BR" dirty="0"/>
                  <a:t>Primeiro, rotacionamos o nó com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pt-BR" dirty="0"/>
                  <a:t> (ou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pt-BR" dirty="0"/>
                  <a:t>, analogamente)</a:t>
                </a:r>
              </a:p>
              <a:p>
                <a:pPr lvl="1"/>
                <a:r>
                  <a:rPr lang="pt-BR" dirty="0"/>
                  <a:t>Depois, rotacionamos o nó com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pt-BR" dirty="0"/>
                  <a:t> (ou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pt-BR" dirty="0"/>
                  <a:t>, analogamente)</a:t>
                </a:r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  <a:p>
                <a:pPr lvl="2"/>
                <a:endParaRPr lang="pt-BR" dirty="0"/>
              </a:p>
              <a:p>
                <a:endParaRPr lang="pt-BR" dirty="0"/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4"/>
                <a:endParaRPr lang="en-US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47F306F-7CE6-4D39-8F8A-F537820FD6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454418"/>
                <a:ext cx="8586536" cy="4641582"/>
              </a:xfrm>
              <a:blipFill>
                <a:blip r:embed="rId2"/>
                <a:stretch>
                  <a:fillRect l="-355" t="-13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Elipse 81">
            <a:extLst>
              <a:ext uri="{FF2B5EF4-FFF2-40B4-BE49-F238E27FC236}">
                <a16:creationId xmlns:a16="http://schemas.microsoft.com/office/drawing/2014/main" id="{8F1F294B-44D1-4D5B-BF35-94C39B403588}"/>
              </a:ext>
            </a:extLst>
          </p:cNvPr>
          <p:cNvSpPr/>
          <p:nvPr/>
        </p:nvSpPr>
        <p:spPr>
          <a:xfrm>
            <a:off x="3499998" y="56091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58EB4E30-D2A4-4FF0-9919-C0C2962BF8B5}"/>
              </a:ext>
            </a:extLst>
          </p:cNvPr>
          <p:cNvSpPr/>
          <p:nvPr/>
        </p:nvSpPr>
        <p:spPr>
          <a:xfrm>
            <a:off x="6015966" y="32301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C36D064D-F3AB-484B-9561-EBDC876DF0C8}"/>
              </a:ext>
            </a:extLst>
          </p:cNvPr>
          <p:cNvSpPr/>
          <p:nvPr/>
        </p:nvSpPr>
        <p:spPr>
          <a:xfrm>
            <a:off x="4759099" y="39198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CE266BD2-D070-4BE2-8A4D-0392683A1E8C}"/>
              </a:ext>
            </a:extLst>
          </p:cNvPr>
          <p:cNvSpPr/>
          <p:nvPr/>
        </p:nvSpPr>
        <p:spPr>
          <a:xfrm>
            <a:off x="7281727" y="38826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4B19B9BB-593A-4B26-974C-E40D9D57EFDE}"/>
              </a:ext>
            </a:extLst>
          </p:cNvPr>
          <p:cNvCxnSpPr>
            <a:cxnSpLocks/>
          </p:cNvCxnSpPr>
          <p:nvPr/>
        </p:nvCxnSpPr>
        <p:spPr>
          <a:xfrm flipH="1">
            <a:off x="5109757" y="3486967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FA5C3660-FD34-4A1F-95F0-6E94386E002C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6516151" y="3536408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3F9EE08C-67CB-4CEA-AEF5-8B0CB074691A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4219039" y="4288592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36E2CB15-27A3-4E0E-9694-96CE0AEA2F84}"/>
              </a:ext>
            </a:extLst>
          </p:cNvPr>
          <p:cNvCxnSpPr>
            <a:cxnSpLocks/>
          </p:cNvCxnSpPr>
          <p:nvPr/>
        </p:nvCxnSpPr>
        <p:spPr>
          <a:xfrm flipH="1">
            <a:off x="6815484" y="4238308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id="{A94F4BB2-DF3E-4926-B7C1-B56B0CBA5E58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7637612" y="4238309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5AE14B3B-8147-4C6A-AC8E-BD1407FA2911}"/>
              </a:ext>
            </a:extLst>
          </p:cNvPr>
          <p:cNvSpPr txBox="1"/>
          <p:nvPr/>
        </p:nvSpPr>
        <p:spPr>
          <a:xfrm>
            <a:off x="6109848" y="32616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E1473541-1511-4719-9289-4F3C89536648}"/>
              </a:ext>
            </a:extLst>
          </p:cNvPr>
          <p:cNvSpPr txBox="1"/>
          <p:nvPr/>
        </p:nvSpPr>
        <p:spPr>
          <a:xfrm>
            <a:off x="4831706" y="39475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EAE41132-0245-453B-B8B1-E7969C491047}"/>
              </a:ext>
            </a:extLst>
          </p:cNvPr>
          <p:cNvSpPr txBox="1"/>
          <p:nvPr/>
        </p:nvSpPr>
        <p:spPr>
          <a:xfrm>
            <a:off x="7312994" y="39384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0C75263F-B97F-4AA5-A121-F3FF618C4449}"/>
              </a:ext>
            </a:extLst>
          </p:cNvPr>
          <p:cNvSpPr/>
          <p:nvPr/>
        </p:nvSpPr>
        <p:spPr>
          <a:xfrm>
            <a:off x="3967011" y="48863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C1401618-13F5-4090-BCD0-5CE98939F1F8}"/>
              </a:ext>
            </a:extLst>
          </p:cNvPr>
          <p:cNvSpPr txBox="1"/>
          <p:nvPr/>
        </p:nvSpPr>
        <p:spPr>
          <a:xfrm>
            <a:off x="4039618" y="491411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7A8F0932-4450-42D9-A581-1311BF4E76F9}"/>
              </a:ext>
            </a:extLst>
          </p:cNvPr>
          <p:cNvSpPr/>
          <p:nvPr/>
        </p:nvSpPr>
        <p:spPr>
          <a:xfrm>
            <a:off x="6524056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168E9A11-DE86-446B-A1D1-0EDC2462B285}"/>
              </a:ext>
            </a:extLst>
          </p:cNvPr>
          <p:cNvSpPr txBox="1"/>
          <p:nvPr/>
        </p:nvSpPr>
        <p:spPr>
          <a:xfrm>
            <a:off x="6596663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DE134500-EEF7-461A-9F0E-DF28A157FF4C}"/>
              </a:ext>
            </a:extLst>
          </p:cNvPr>
          <p:cNvSpPr/>
          <p:nvPr/>
        </p:nvSpPr>
        <p:spPr>
          <a:xfrm>
            <a:off x="7770508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B96554A8-1286-4949-B20F-7FE72ED44429}"/>
              </a:ext>
            </a:extLst>
          </p:cNvPr>
          <p:cNvSpPr txBox="1"/>
          <p:nvPr/>
        </p:nvSpPr>
        <p:spPr>
          <a:xfrm>
            <a:off x="7843115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9FDF69AB-AB05-479E-94B6-767C5243F178}"/>
              </a:ext>
            </a:extLst>
          </p:cNvPr>
          <p:cNvSpPr txBox="1"/>
          <p:nvPr/>
        </p:nvSpPr>
        <p:spPr>
          <a:xfrm>
            <a:off x="3564487" y="562513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377FF868-CEB4-42F0-8CD5-670C50028C3B}"/>
              </a:ext>
            </a:extLst>
          </p:cNvPr>
          <p:cNvCxnSpPr>
            <a:cxnSpLocks/>
          </p:cNvCxnSpPr>
          <p:nvPr/>
        </p:nvCxnSpPr>
        <p:spPr>
          <a:xfrm flipH="1">
            <a:off x="3800178" y="5291791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F90F36E8-0719-4430-A157-04D601304146}"/>
              </a:ext>
            </a:extLst>
          </p:cNvPr>
          <p:cNvCxnSpPr>
            <a:cxnSpLocks/>
          </p:cNvCxnSpPr>
          <p:nvPr/>
        </p:nvCxnSpPr>
        <p:spPr>
          <a:xfrm>
            <a:off x="5177010" y="4314684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e 109">
            <a:extLst>
              <a:ext uri="{FF2B5EF4-FFF2-40B4-BE49-F238E27FC236}">
                <a16:creationId xmlns:a16="http://schemas.microsoft.com/office/drawing/2014/main" id="{4BF2B28F-08D6-4BD9-8D27-B9DBF46EC271}"/>
              </a:ext>
            </a:extLst>
          </p:cNvPr>
          <p:cNvSpPr/>
          <p:nvPr/>
        </p:nvSpPr>
        <p:spPr>
          <a:xfrm>
            <a:off x="5104403" y="4908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0CAA8B62-5879-49B3-8B2A-85D6C68E1E26}"/>
              </a:ext>
            </a:extLst>
          </p:cNvPr>
          <p:cNvSpPr txBox="1"/>
          <p:nvPr/>
        </p:nvSpPr>
        <p:spPr>
          <a:xfrm>
            <a:off x="5177010" y="4935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241403F1-172A-4B9D-B15E-2C3283A58F86}"/>
              </a:ext>
            </a:extLst>
          </p:cNvPr>
          <p:cNvSpPr/>
          <p:nvPr/>
        </p:nvSpPr>
        <p:spPr>
          <a:xfrm>
            <a:off x="4206974" y="562079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94F99E60-213B-4215-9588-1E289058957C}"/>
              </a:ext>
            </a:extLst>
          </p:cNvPr>
          <p:cNvSpPr txBox="1"/>
          <p:nvPr/>
        </p:nvSpPr>
        <p:spPr>
          <a:xfrm>
            <a:off x="4239745" y="562079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114" name="Conector reto 113">
            <a:extLst>
              <a:ext uri="{FF2B5EF4-FFF2-40B4-BE49-F238E27FC236}">
                <a16:creationId xmlns:a16="http://schemas.microsoft.com/office/drawing/2014/main" id="{3A1F5CAE-7076-4624-B12E-F239D7CBAC76}"/>
              </a:ext>
            </a:extLst>
          </p:cNvPr>
          <p:cNvCxnSpPr>
            <a:cxnSpLocks/>
            <a:stCxn id="101" idx="2"/>
          </p:cNvCxnSpPr>
          <p:nvPr/>
        </p:nvCxnSpPr>
        <p:spPr>
          <a:xfrm>
            <a:off x="4273345" y="5314222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Elipse 114">
            <a:extLst>
              <a:ext uri="{FF2B5EF4-FFF2-40B4-BE49-F238E27FC236}">
                <a16:creationId xmlns:a16="http://schemas.microsoft.com/office/drawing/2014/main" id="{9FCD6FC1-6CAA-4767-ADF1-500398C5F6BD}"/>
              </a:ext>
            </a:extLst>
          </p:cNvPr>
          <p:cNvSpPr/>
          <p:nvPr/>
        </p:nvSpPr>
        <p:spPr>
          <a:xfrm>
            <a:off x="6097272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C542D614-2EC5-4E12-BE05-7B814355A817}"/>
              </a:ext>
            </a:extLst>
          </p:cNvPr>
          <p:cNvSpPr txBox="1"/>
          <p:nvPr/>
        </p:nvSpPr>
        <p:spPr>
          <a:xfrm>
            <a:off x="6084168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EC58E738-36F8-403F-8ABC-6196E2D33EEB}"/>
              </a:ext>
            </a:extLst>
          </p:cNvPr>
          <p:cNvCxnSpPr>
            <a:cxnSpLocks/>
          </p:cNvCxnSpPr>
          <p:nvPr/>
        </p:nvCxnSpPr>
        <p:spPr>
          <a:xfrm flipH="1">
            <a:off x="6397452" y="530936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ipse 117">
            <a:extLst>
              <a:ext uri="{FF2B5EF4-FFF2-40B4-BE49-F238E27FC236}">
                <a16:creationId xmlns:a16="http://schemas.microsoft.com/office/drawing/2014/main" id="{F474010A-60D0-457D-AC88-F34389F03C82}"/>
              </a:ext>
            </a:extLst>
          </p:cNvPr>
          <p:cNvSpPr/>
          <p:nvPr/>
        </p:nvSpPr>
        <p:spPr>
          <a:xfrm>
            <a:off x="6804248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8D9BA80-5AFA-4234-B015-CC3DA67B81AC}"/>
              </a:ext>
            </a:extLst>
          </p:cNvPr>
          <p:cNvSpPr txBox="1"/>
          <p:nvPr/>
        </p:nvSpPr>
        <p:spPr>
          <a:xfrm>
            <a:off x="6837019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2FD4DBCD-0383-4B0C-9A6A-7DF2C9E05DB3}"/>
              </a:ext>
            </a:extLst>
          </p:cNvPr>
          <p:cNvCxnSpPr>
            <a:cxnSpLocks/>
          </p:cNvCxnSpPr>
          <p:nvPr/>
        </p:nvCxnSpPr>
        <p:spPr>
          <a:xfrm>
            <a:off x="6870619" y="533180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>
            <a:extLst>
              <a:ext uri="{FF2B5EF4-FFF2-40B4-BE49-F238E27FC236}">
                <a16:creationId xmlns:a16="http://schemas.microsoft.com/office/drawing/2014/main" id="{1493E4D5-0958-4DD5-8B91-AFE5B6B8C31E}"/>
              </a:ext>
            </a:extLst>
          </p:cNvPr>
          <p:cNvSpPr/>
          <p:nvPr/>
        </p:nvSpPr>
        <p:spPr>
          <a:xfrm>
            <a:off x="7465424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81E67B90-DDC6-428B-BCB2-99543BB24D1D}"/>
              </a:ext>
            </a:extLst>
          </p:cNvPr>
          <p:cNvSpPr txBox="1"/>
          <p:nvPr/>
        </p:nvSpPr>
        <p:spPr>
          <a:xfrm>
            <a:off x="7529913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756C3277-91DA-4EE4-9405-0CD6AB176F01}"/>
              </a:ext>
            </a:extLst>
          </p:cNvPr>
          <p:cNvCxnSpPr>
            <a:cxnSpLocks/>
            <a:stCxn id="104" idx="3"/>
          </p:cNvCxnSpPr>
          <p:nvPr/>
        </p:nvCxnSpPr>
        <p:spPr>
          <a:xfrm flipH="1">
            <a:off x="7765605" y="5255323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e 123">
            <a:extLst>
              <a:ext uri="{FF2B5EF4-FFF2-40B4-BE49-F238E27FC236}">
                <a16:creationId xmlns:a16="http://schemas.microsoft.com/office/drawing/2014/main" id="{D5F0ADCE-3839-4D2D-B6A8-FE17B7AF774B}"/>
              </a:ext>
            </a:extLst>
          </p:cNvPr>
          <p:cNvSpPr/>
          <p:nvPr/>
        </p:nvSpPr>
        <p:spPr>
          <a:xfrm>
            <a:off x="8172400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15D03962-425E-4D47-A649-E4C5DF55FE20}"/>
              </a:ext>
            </a:extLst>
          </p:cNvPr>
          <p:cNvSpPr txBox="1"/>
          <p:nvPr/>
        </p:nvSpPr>
        <p:spPr>
          <a:xfrm>
            <a:off x="8205171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C2014765-6B4A-429D-8566-A1A382E55A72}"/>
              </a:ext>
            </a:extLst>
          </p:cNvPr>
          <p:cNvCxnSpPr>
            <a:cxnSpLocks/>
          </p:cNvCxnSpPr>
          <p:nvPr/>
        </p:nvCxnSpPr>
        <p:spPr>
          <a:xfrm>
            <a:off x="8198835" y="5289183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e 126">
            <a:extLst>
              <a:ext uri="{FF2B5EF4-FFF2-40B4-BE49-F238E27FC236}">
                <a16:creationId xmlns:a16="http://schemas.microsoft.com/office/drawing/2014/main" id="{AD2BBAEE-C524-48BB-A011-2E0373D6000F}"/>
              </a:ext>
            </a:extLst>
          </p:cNvPr>
          <p:cNvSpPr/>
          <p:nvPr/>
        </p:nvSpPr>
        <p:spPr>
          <a:xfrm>
            <a:off x="5663419" y="635975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48A90501-5386-4B80-839A-2F7D06AB43D1}"/>
              </a:ext>
            </a:extLst>
          </p:cNvPr>
          <p:cNvSpPr txBox="1"/>
          <p:nvPr/>
        </p:nvSpPr>
        <p:spPr>
          <a:xfrm>
            <a:off x="5727908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425B9EE2-83A6-4906-9403-DEFE8B40C852}"/>
              </a:ext>
            </a:extLst>
          </p:cNvPr>
          <p:cNvCxnSpPr>
            <a:cxnSpLocks/>
          </p:cNvCxnSpPr>
          <p:nvPr/>
        </p:nvCxnSpPr>
        <p:spPr>
          <a:xfrm flipH="1">
            <a:off x="5910385" y="5977940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e 129">
            <a:extLst>
              <a:ext uri="{FF2B5EF4-FFF2-40B4-BE49-F238E27FC236}">
                <a16:creationId xmlns:a16="http://schemas.microsoft.com/office/drawing/2014/main" id="{A441843E-D9F3-4B3A-8470-CBE64AB7A5E7}"/>
              </a:ext>
            </a:extLst>
          </p:cNvPr>
          <p:cNvSpPr/>
          <p:nvPr/>
        </p:nvSpPr>
        <p:spPr>
          <a:xfrm>
            <a:off x="6370395" y="63713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29A51F1F-38AD-4C5C-BC08-6D4B729FED67}"/>
              </a:ext>
            </a:extLst>
          </p:cNvPr>
          <p:cNvSpPr txBox="1"/>
          <p:nvPr/>
        </p:nvSpPr>
        <p:spPr>
          <a:xfrm>
            <a:off x="6281889" y="6384964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32" name="Conector reto 131">
            <a:extLst>
              <a:ext uri="{FF2B5EF4-FFF2-40B4-BE49-F238E27FC236}">
                <a16:creationId xmlns:a16="http://schemas.microsoft.com/office/drawing/2014/main" id="{0D14E772-E839-48A7-A7E4-CEFB96850717}"/>
              </a:ext>
            </a:extLst>
          </p:cNvPr>
          <p:cNvCxnSpPr>
            <a:cxnSpLocks/>
          </p:cNvCxnSpPr>
          <p:nvPr/>
        </p:nvCxnSpPr>
        <p:spPr>
          <a:xfrm>
            <a:off x="6436766" y="6064815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ipse 132">
            <a:extLst>
              <a:ext uri="{FF2B5EF4-FFF2-40B4-BE49-F238E27FC236}">
                <a16:creationId xmlns:a16="http://schemas.microsoft.com/office/drawing/2014/main" id="{076949EE-1A2A-463D-A6AE-658A5B8358A4}"/>
              </a:ext>
            </a:extLst>
          </p:cNvPr>
          <p:cNvSpPr/>
          <p:nvPr/>
        </p:nvSpPr>
        <p:spPr>
          <a:xfrm>
            <a:off x="7755129" y="6369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1D29185A-7DC4-4C9D-8B9D-353A43DD4FF8}"/>
              </a:ext>
            </a:extLst>
          </p:cNvPr>
          <p:cNvSpPr txBox="1"/>
          <p:nvPr/>
        </p:nvSpPr>
        <p:spPr>
          <a:xfrm>
            <a:off x="7819618" y="63856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4CE60004-B6AC-4983-9034-BF423B8AD934}"/>
              </a:ext>
            </a:extLst>
          </p:cNvPr>
          <p:cNvCxnSpPr>
            <a:cxnSpLocks/>
          </p:cNvCxnSpPr>
          <p:nvPr/>
        </p:nvCxnSpPr>
        <p:spPr>
          <a:xfrm flipH="1">
            <a:off x="8055309" y="605232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ipse 135">
            <a:extLst>
              <a:ext uri="{FF2B5EF4-FFF2-40B4-BE49-F238E27FC236}">
                <a16:creationId xmlns:a16="http://schemas.microsoft.com/office/drawing/2014/main" id="{961DC952-FFE4-4729-8E2B-83622CB27DDB}"/>
              </a:ext>
            </a:extLst>
          </p:cNvPr>
          <p:cNvSpPr/>
          <p:nvPr/>
        </p:nvSpPr>
        <p:spPr>
          <a:xfrm>
            <a:off x="8462105" y="63813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71D69B40-B7E9-43D3-B824-E3E7F2B9E054}"/>
              </a:ext>
            </a:extLst>
          </p:cNvPr>
          <p:cNvSpPr txBox="1"/>
          <p:nvPr/>
        </p:nvSpPr>
        <p:spPr>
          <a:xfrm>
            <a:off x="8494876" y="6381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38" name="Conector reto 137">
            <a:extLst>
              <a:ext uri="{FF2B5EF4-FFF2-40B4-BE49-F238E27FC236}">
                <a16:creationId xmlns:a16="http://schemas.microsoft.com/office/drawing/2014/main" id="{EC1C6265-7684-4D55-AE96-F54FAC2E9E7C}"/>
              </a:ext>
            </a:extLst>
          </p:cNvPr>
          <p:cNvCxnSpPr>
            <a:cxnSpLocks/>
          </p:cNvCxnSpPr>
          <p:nvPr/>
        </p:nvCxnSpPr>
        <p:spPr>
          <a:xfrm>
            <a:off x="8528476" y="607475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9CC39AE8-12F3-4449-900A-D775DFA3FCB1}"/>
              </a:ext>
            </a:extLst>
          </p:cNvPr>
          <p:cNvCxnSpPr>
            <a:cxnSpLocks/>
            <a:endCxn id="144" idx="0"/>
          </p:cNvCxnSpPr>
          <p:nvPr/>
        </p:nvCxnSpPr>
        <p:spPr>
          <a:xfrm flipH="1">
            <a:off x="4275859" y="6035143"/>
            <a:ext cx="47228" cy="186011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ipse 143">
            <a:extLst>
              <a:ext uri="{FF2B5EF4-FFF2-40B4-BE49-F238E27FC236}">
                <a16:creationId xmlns:a16="http://schemas.microsoft.com/office/drawing/2014/main" id="{2064B4D6-3A38-42F3-B972-4E89BE8C99DF}"/>
              </a:ext>
            </a:extLst>
          </p:cNvPr>
          <p:cNvSpPr/>
          <p:nvPr/>
        </p:nvSpPr>
        <p:spPr>
          <a:xfrm>
            <a:off x="4104992" y="622115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6A74CF93-874B-466B-96A2-94F406AE512A}"/>
              </a:ext>
            </a:extLst>
          </p:cNvPr>
          <p:cNvCxnSpPr>
            <a:cxnSpLocks/>
            <a:stCxn id="112" idx="5"/>
          </p:cNvCxnSpPr>
          <p:nvPr/>
        </p:nvCxnSpPr>
        <p:spPr>
          <a:xfrm>
            <a:off x="4637213" y="5989567"/>
            <a:ext cx="126179" cy="281967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e 145">
            <a:extLst>
              <a:ext uri="{FF2B5EF4-FFF2-40B4-BE49-F238E27FC236}">
                <a16:creationId xmlns:a16="http://schemas.microsoft.com/office/drawing/2014/main" id="{9ADCF222-E4C5-47D4-85FC-3464428C08C6}"/>
              </a:ext>
            </a:extLst>
          </p:cNvPr>
          <p:cNvSpPr/>
          <p:nvPr/>
        </p:nvSpPr>
        <p:spPr>
          <a:xfrm>
            <a:off x="4614512" y="6229677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CaixaDeTexto 146">
                <a:extLst>
                  <a:ext uri="{FF2B5EF4-FFF2-40B4-BE49-F238E27FC236}">
                    <a16:creationId xmlns:a16="http://schemas.microsoft.com/office/drawing/2014/main" id="{AB8D4A3C-FA5B-4CC2-8C66-D3D942884F0B}"/>
                  </a:ext>
                </a:extLst>
              </p:cNvPr>
              <p:cNvSpPr txBox="1"/>
              <p:nvPr/>
            </p:nvSpPr>
            <p:spPr>
              <a:xfrm>
                <a:off x="3226353" y="3610323"/>
                <a:ext cx="1527410" cy="6463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b="0" dirty="0">
                    <a:solidFill>
                      <a:srgbClr val="FF0000"/>
                    </a:solidFill>
                  </a:rPr>
                  <a:t>Após </a:t>
                </a:r>
                <a:r>
                  <a:rPr lang="pt-BR" b="0" dirty="0" err="1">
                    <a:solidFill>
                      <a:srgbClr val="FF0000"/>
                    </a:solidFill>
                  </a:rPr>
                  <a:t>inser</a:t>
                </a:r>
                <a:r>
                  <a:rPr lang="pt-BR" b="0" dirty="0">
                    <a:solidFill>
                      <a:srgbClr val="FF0000"/>
                    </a:solidFill>
                  </a:rPr>
                  <a:t>ção: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7" name="CaixaDeTexto 146">
                <a:extLst>
                  <a:ext uri="{FF2B5EF4-FFF2-40B4-BE49-F238E27FC236}">
                    <a16:creationId xmlns:a16="http://schemas.microsoft.com/office/drawing/2014/main" id="{AB8D4A3C-FA5B-4CC2-8C66-D3D942884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353" y="3610323"/>
                <a:ext cx="1527410" cy="646331"/>
              </a:xfrm>
              <a:prstGeom prst="rect">
                <a:avLst/>
              </a:prstGeom>
              <a:blipFill>
                <a:blip r:embed="rId3"/>
                <a:stretch>
                  <a:fillRect l="-2767" t="-3704" r="-5138" b="-648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CaixaDeTexto 147">
                <a:extLst>
                  <a:ext uri="{FF2B5EF4-FFF2-40B4-BE49-F238E27FC236}">
                    <a16:creationId xmlns:a16="http://schemas.microsoft.com/office/drawing/2014/main" id="{78E179EE-59EF-4FFD-BF0A-3AF8012277E3}"/>
                  </a:ext>
                </a:extLst>
              </p:cNvPr>
              <p:cNvSpPr txBox="1"/>
              <p:nvPr/>
            </p:nvSpPr>
            <p:spPr>
              <a:xfrm>
                <a:off x="2385983" y="4730592"/>
                <a:ext cx="1527410" cy="6463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b="0" dirty="0">
                    <a:solidFill>
                      <a:srgbClr val="FF0000"/>
                    </a:solidFill>
                  </a:rPr>
                  <a:t>Após </a:t>
                </a:r>
                <a:r>
                  <a:rPr lang="pt-BR" b="0" dirty="0" err="1">
                    <a:solidFill>
                      <a:srgbClr val="FF0000"/>
                    </a:solidFill>
                  </a:rPr>
                  <a:t>inser</a:t>
                </a:r>
                <a:r>
                  <a:rPr lang="pt-BR" b="0" dirty="0">
                    <a:solidFill>
                      <a:srgbClr val="FF0000"/>
                    </a:solidFill>
                  </a:rPr>
                  <a:t>ção: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𝑓𝑏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8" name="CaixaDeTexto 147">
                <a:extLst>
                  <a:ext uri="{FF2B5EF4-FFF2-40B4-BE49-F238E27FC236}">
                    <a16:creationId xmlns:a16="http://schemas.microsoft.com/office/drawing/2014/main" id="{78E179EE-59EF-4FFD-BF0A-3AF801227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983" y="4730592"/>
                <a:ext cx="1527410" cy="646331"/>
              </a:xfrm>
              <a:prstGeom prst="rect">
                <a:avLst/>
              </a:prstGeom>
              <a:blipFill>
                <a:blip r:embed="rId4"/>
                <a:stretch>
                  <a:fillRect l="-2767" t="-3704" r="-5138" b="-648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5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Rotação dupla</a:t>
            </a: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8F1F294B-44D1-4D5B-BF35-94C39B403588}"/>
              </a:ext>
            </a:extLst>
          </p:cNvPr>
          <p:cNvSpPr/>
          <p:nvPr/>
        </p:nvSpPr>
        <p:spPr>
          <a:xfrm>
            <a:off x="3499998" y="56091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58EB4E30-D2A4-4FF0-9919-C0C2962BF8B5}"/>
              </a:ext>
            </a:extLst>
          </p:cNvPr>
          <p:cNvSpPr/>
          <p:nvPr/>
        </p:nvSpPr>
        <p:spPr>
          <a:xfrm>
            <a:off x="6015966" y="32301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C36D064D-F3AB-484B-9561-EBDC876DF0C8}"/>
              </a:ext>
            </a:extLst>
          </p:cNvPr>
          <p:cNvSpPr/>
          <p:nvPr/>
        </p:nvSpPr>
        <p:spPr>
          <a:xfrm>
            <a:off x="4759099" y="39198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CE266BD2-D070-4BE2-8A4D-0392683A1E8C}"/>
              </a:ext>
            </a:extLst>
          </p:cNvPr>
          <p:cNvSpPr/>
          <p:nvPr/>
        </p:nvSpPr>
        <p:spPr>
          <a:xfrm>
            <a:off x="7281727" y="38826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4B19B9BB-593A-4B26-974C-E40D9D57EFDE}"/>
              </a:ext>
            </a:extLst>
          </p:cNvPr>
          <p:cNvCxnSpPr>
            <a:cxnSpLocks/>
          </p:cNvCxnSpPr>
          <p:nvPr/>
        </p:nvCxnSpPr>
        <p:spPr>
          <a:xfrm flipH="1">
            <a:off x="5109757" y="3486967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FA5C3660-FD34-4A1F-95F0-6E94386E002C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6516151" y="3536408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3F9EE08C-67CB-4CEA-AEF5-8B0CB074691A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4219039" y="4288592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36E2CB15-27A3-4E0E-9694-96CE0AEA2F84}"/>
              </a:ext>
            </a:extLst>
          </p:cNvPr>
          <p:cNvCxnSpPr>
            <a:cxnSpLocks/>
          </p:cNvCxnSpPr>
          <p:nvPr/>
        </p:nvCxnSpPr>
        <p:spPr>
          <a:xfrm flipH="1">
            <a:off x="6815484" y="4238308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id="{A94F4BB2-DF3E-4926-B7C1-B56B0CBA5E58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7637612" y="4238309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5AE14B3B-8147-4C6A-AC8E-BD1407FA2911}"/>
              </a:ext>
            </a:extLst>
          </p:cNvPr>
          <p:cNvSpPr txBox="1"/>
          <p:nvPr/>
        </p:nvSpPr>
        <p:spPr>
          <a:xfrm>
            <a:off x="6109848" y="32616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E1473541-1511-4719-9289-4F3C89536648}"/>
              </a:ext>
            </a:extLst>
          </p:cNvPr>
          <p:cNvSpPr txBox="1"/>
          <p:nvPr/>
        </p:nvSpPr>
        <p:spPr>
          <a:xfrm>
            <a:off x="4831706" y="39475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EAE41132-0245-453B-B8B1-E7969C491047}"/>
              </a:ext>
            </a:extLst>
          </p:cNvPr>
          <p:cNvSpPr txBox="1"/>
          <p:nvPr/>
        </p:nvSpPr>
        <p:spPr>
          <a:xfrm>
            <a:off x="7312994" y="39384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0C75263F-B97F-4AA5-A121-F3FF618C4449}"/>
              </a:ext>
            </a:extLst>
          </p:cNvPr>
          <p:cNvSpPr/>
          <p:nvPr/>
        </p:nvSpPr>
        <p:spPr>
          <a:xfrm>
            <a:off x="3967011" y="48863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C1401618-13F5-4090-BCD0-5CE98939F1F8}"/>
              </a:ext>
            </a:extLst>
          </p:cNvPr>
          <p:cNvSpPr txBox="1"/>
          <p:nvPr/>
        </p:nvSpPr>
        <p:spPr>
          <a:xfrm>
            <a:off x="4039618" y="491411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7A8F0932-4450-42D9-A581-1311BF4E76F9}"/>
              </a:ext>
            </a:extLst>
          </p:cNvPr>
          <p:cNvSpPr/>
          <p:nvPr/>
        </p:nvSpPr>
        <p:spPr>
          <a:xfrm>
            <a:off x="6524056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168E9A11-DE86-446B-A1D1-0EDC2462B285}"/>
              </a:ext>
            </a:extLst>
          </p:cNvPr>
          <p:cNvSpPr txBox="1"/>
          <p:nvPr/>
        </p:nvSpPr>
        <p:spPr>
          <a:xfrm>
            <a:off x="6596663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DE134500-EEF7-461A-9F0E-DF28A157FF4C}"/>
              </a:ext>
            </a:extLst>
          </p:cNvPr>
          <p:cNvSpPr/>
          <p:nvPr/>
        </p:nvSpPr>
        <p:spPr>
          <a:xfrm>
            <a:off x="7770508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B96554A8-1286-4949-B20F-7FE72ED44429}"/>
              </a:ext>
            </a:extLst>
          </p:cNvPr>
          <p:cNvSpPr txBox="1"/>
          <p:nvPr/>
        </p:nvSpPr>
        <p:spPr>
          <a:xfrm>
            <a:off x="7843115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9FDF69AB-AB05-479E-94B6-767C5243F178}"/>
              </a:ext>
            </a:extLst>
          </p:cNvPr>
          <p:cNvSpPr txBox="1"/>
          <p:nvPr/>
        </p:nvSpPr>
        <p:spPr>
          <a:xfrm>
            <a:off x="3564487" y="562513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377FF868-CEB4-42F0-8CD5-670C50028C3B}"/>
              </a:ext>
            </a:extLst>
          </p:cNvPr>
          <p:cNvCxnSpPr>
            <a:cxnSpLocks/>
          </p:cNvCxnSpPr>
          <p:nvPr/>
        </p:nvCxnSpPr>
        <p:spPr>
          <a:xfrm flipH="1">
            <a:off x="3800178" y="5291791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F90F36E8-0719-4430-A157-04D601304146}"/>
              </a:ext>
            </a:extLst>
          </p:cNvPr>
          <p:cNvCxnSpPr>
            <a:cxnSpLocks/>
          </p:cNvCxnSpPr>
          <p:nvPr/>
        </p:nvCxnSpPr>
        <p:spPr>
          <a:xfrm>
            <a:off x="5177010" y="4314684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e 109">
            <a:extLst>
              <a:ext uri="{FF2B5EF4-FFF2-40B4-BE49-F238E27FC236}">
                <a16:creationId xmlns:a16="http://schemas.microsoft.com/office/drawing/2014/main" id="{4BF2B28F-08D6-4BD9-8D27-B9DBF46EC271}"/>
              </a:ext>
            </a:extLst>
          </p:cNvPr>
          <p:cNvSpPr/>
          <p:nvPr/>
        </p:nvSpPr>
        <p:spPr>
          <a:xfrm>
            <a:off x="5104403" y="4908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0CAA8B62-5879-49B3-8B2A-85D6C68E1E26}"/>
              </a:ext>
            </a:extLst>
          </p:cNvPr>
          <p:cNvSpPr txBox="1"/>
          <p:nvPr/>
        </p:nvSpPr>
        <p:spPr>
          <a:xfrm>
            <a:off x="5177010" y="4935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241403F1-172A-4B9D-B15E-2C3283A58F86}"/>
              </a:ext>
            </a:extLst>
          </p:cNvPr>
          <p:cNvSpPr/>
          <p:nvPr/>
        </p:nvSpPr>
        <p:spPr>
          <a:xfrm>
            <a:off x="4206974" y="562079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94F99E60-213B-4215-9588-1E289058957C}"/>
              </a:ext>
            </a:extLst>
          </p:cNvPr>
          <p:cNvSpPr txBox="1"/>
          <p:nvPr/>
        </p:nvSpPr>
        <p:spPr>
          <a:xfrm>
            <a:off x="4239745" y="562079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cxnSp>
        <p:nvCxnSpPr>
          <p:cNvPr id="114" name="Conector reto 113">
            <a:extLst>
              <a:ext uri="{FF2B5EF4-FFF2-40B4-BE49-F238E27FC236}">
                <a16:creationId xmlns:a16="http://schemas.microsoft.com/office/drawing/2014/main" id="{3A1F5CAE-7076-4624-B12E-F239D7CBAC76}"/>
              </a:ext>
            </a:extLst>
          </p:cNvPr>
          <p:cNvCxnSpPr>
            <a:cxnSpLocks/>
            <a:stCxn id="101" idx="2"/>
          </p:cNvCxnSpPr>
          <p:nvPr/>
        </p:nvCxnSpPr>
        <p:spPr>
          <a:xfrm>
            <a:off x="4273345" y="5314222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Elipse 114">
            <a:extLst>
              <a:ext uri="{FF2B5EF4-FFF2-40B4-BE49-F238E27FC236}">
                <a16:creationId xmlns:a16="http://schemas.microsoft.com/office/drawing/2014/main" id="{9FCD6FC1-6CAA-4767-ADF1-500398C5F6BD}"/>
              </a:ext>
            </a:extLst>
          </p:cNvPr>
          <p:cNvSpPr/>
          <p:nvPr/>
        </p:nvSpPr>
        <p:spPr>
          <a:xfrm>
            <a:off x="6097272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C542D614-2EC5-4E12-BE05-7B814355A817}"/>
              </a:ext>
            </a:extLst>
          </p:cNvPr>
          <p:cNvSpPr txBox="1"/>
          <p:nvPr/>
        </p:nvSpPr>
        <p:spPr>
          <a:xfrm>
            <a:off x="6084168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EC58E738-36F8-403F-8ABC-6196E2D33EEB}"/>
              </a:ext>
            </a:extLst>
          </p:cNvPr>
          <p:cNvCxnSpPr>
            <a:cxnSpLocks/>
          </p:cNvCxnSpPr>
          <p:nvPr/>
        </p:nvCxnSpPr>
        <p:spPr>
          <a:xfrm flipH="1">
            <a:off x="6397452" y="530936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ipse 117">
            <a:extLst>
              <a:ext uri="{FF2B5EF4-FFF2-40B4-BE49-F238E27FC236}">
                <a16:creationId xmlns:a16="http://schemas.microsoft.com/office/drawing/2014/main" id="{F474010A-60D0-457D-AC88-F34389F03C82}"/>
              </a:ext>
            </a:extLst>
          </p:cNvPr>
          <p:cNvSpPr/>
          <p:nvPr/>
        </p:nvSpPr>
        <p:spPr>
          <a:xfrm>
            <a:off x="6804248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8D9BA80-5AFA-4234-B015-CC3DA67B81AC}"/>
              </a:ext>
            </a:extLst>
          </p:cNvPr>
          <p:cNvSpPr txBox="1"/>
          <p:nvPr/>
        </p:nvSpPr>
        <p:spPr>
          <a:xfrm>
            <a:off x="6837019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2FD4DBCD-0383-4B0C-9A6A-7DF2C9E05DB3}"/>
              </a:ext>
            </a:extLst>
          </p:cNvPr>
          <p:cNvCxnSpPr>
            <a:cxnSpLocks/>
          </p:cNvCxnSpPr>
          <p:nvPr/>
        </p:nvCxnSpPr>
        <p:spPr>
          <a:xfrm>
            <a:off x="6870619" y="533180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>
            <a:extLst>
              <a:ext uri="{FF2B5EF4-FFF2-40B4-BE49-F238E27FC236}">
                <a16:creationId xmlns:a16="http://schemas.microsoft.com/office/drawing/2014/main" id="{1493E4D5-0958-4DD5-8B91-AFE5B6B8C31E}"/>
              </a:ext>
            </a:extLst>
          </p:cNvPr>
          <p:cNvSpPr/>
          <p:nvPr/>
        </p:nvSpPr>
        <p:spPr>
          <a:xfrm>
            <a:off x="7465424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81E67B90-DDC6-428B-BCB2-99543BB24D1D}"/>
              </a:ext>
            </a:extLst>
          </p:cNvPr>
          <p:cNvSpPr txBox="1"/>
          <p:nvPr/>
        </p:nvSpPr>
        <p:spPr>
          <a:xfrm>
            <a:off x="7529913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756C3277-91DA-4EE4-9405-0CD6AB176F01}"/>
              </a:ext>
            </a:extLst>
          </p:cNvPr>
          <p:cNvCxnSpPr>
            <a:cxnSpLocks/>
            <a:stCxn id="104" idx="3"/>
          </p:cNvCxnSpPr>
          <p:nvPr/>
        </p:nvCxnSpPr>
        <p:spPr>
          <a:xfrm flipH="1">
            <a:off x="7765605" y="5255323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e 123">
            <a:extLst>
              <a:ext uri="{FF2B5EF4-FFF2-40B4-BE49-F238E27FC236}">
                <a16:creationId xmlns:a16="http://schemas.microsoft.com/office/drawing/2014/main" id="{D5F0ADCE-3839-4D2D-B6A8-FE17B7AF774B}"/>
              </a:ext>
            </a:extLst>
          </p:cNvPr>
          <p:cNvSpPr/>
          <p:nvPr/>
        </p:nvSpPr>
        <p:spPr>
          <a:xfrm>
            <a:off x="8172400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15D03962-425E-4D47-A649-E4C5DF55FE20}"/>
              </a:ext>
            </a:extLst>
          </p:cNvPr>
          <p:cNvSpPr txBox="1"/>
          <p:nvPr/>
        </p:nvSpPr>
        <p:spPr>
          <a:xfrm>
            <a:off x="8205171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C2014765-6B4A-429D-8566-A1A382E55A72}"/>
              </a:ext>
            </a:extLst>
          </p:cNvPr>
          <p:cNvCxnSpPr>
            <a:cxnSpLocks/>
          </p:cNvCxnSpPr>
          <p:nvPr/>
        </p:nvCxnSpPr>
        <p:spPr>
          <a:xfrm>
            <a:off x="8198835" y="5289183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e 126">
            <a:extLst>
              <a:ext uri="{FF2B5EF4-FFF2-40B4-BE49-F238E27FC236}">
                <a16:creationId xmlns:a16="http://schemas.microsoft.com/office/drawing/2014/main" id="{AD2BBAEE-C524-48BB-A011-2E0373D6000F}"/>
              </a:ext>
            </a:extLst>
          </p:cNvPr>
          <p:cNvSpPr/>
          <p:nvPr/>
        </p:nvSpPr>
        <p:spPr>
          <a:xfrm>
            <a:off x="5663419" y="635975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48A90501-5386-4B80-839A-2F7D06AB43D1}"/>
              </a:ext>
            </a:extLst>
          </p:cNvPr>
          <p:cNvSpPr txBox="1"/>
          <p:nvPr/>
        </p:nvSpPr>
        <p:spPr>
          <a:xfrm>
            <a:off x="5727908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425B9EE2-83A6-4906-9403-DEFE8B40C852}"/>
              </a:ext>
            </a:extLst>
          </p:cNvPr>
          <p:cNvCxnSpPr>
            <a:cxnSpLocks/>
          </p:cNvCxnSpPr>
          <p:nvPr/>
        </p:nvCxnSpPr>
        <p:spPr>
          <a:xfrm flipH="1">
            <a:off x="5910385" y="5977940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e 129">
            <a:extLst>
              <a:ext uri="{FF2B5EF4-FFF2-40B4-BE49-F238E27FC236}">
                <a16:creationId xmlns:a16="http://schemas.microsoft.com/office/drawing/2014/main" id="{A441843E-D9F3-4B3A-8470-CBE64AB7A5E7}"/>
              </a:ext>
            </a:extLst>
          </p:cNvPr>
          <p:cNvSpPr/>
          <p:nvPr/>
        </p:nvSpPr>
        <p:spPr>
          <a:xfrm>
            <a:off x="6370395" y="63713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29A51F1F-38AD-4C5C-BC08-6D4B729FED67}"/>
              </a:ext>
            </a:extLst>
          </p:cNvPr>
          <p:cNvSpPr txBox="1"/>
          <p:nvPr/>
        </p:nvSpPr>
        <p:spPr>
          <a:xfrm>
            <a:off x="6281889" y="6384964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32" name="Conector reto 131">
            <a:extLst>
              <a:ext uri="{FF2B5EF4-FFF2-40B4-BE49-F238E27FC236}">
                <a16:creationId xmlns:a16="http://schemas.microsoft.com/office/drawing/2014/main" id="{0D14E772-E839-48A7-A7E4-CEFB96850717}"/>
              </a:ext>
            </a:extLst>
          </p:cNvPr>
          <p:cNvCxnSpPr>
            <a:cxnSpLocks/>
          </p:cNvCxnSpPr>
          <p:nvPr/>
        </p:nvCxnSpPr>
        <p:spPr>
          <a:xfrm>
            <a:off x="6436766" y="6064815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ipse 132">
            <a:extLst>
              <a:ext uri="{FF2B5EF4-FFF2-40B4-BE49-F238E27FC236}">
                <a16:creationId xmlns:a16="http://schemas.microsoft.com/office/drawing/2014/main" id="{076949EE-1A2A-463D-A6AE-658A5B8358A4}"/>
              </a:ext>
            </a:extLst>
          </p:cNvPr>
          <p:cNvSpPr/>
          <p:nvPr/>
        </p:nvSpPr>
        <p:spPr>
          <a:xfrm>
            <a:off x="7755129" y="6369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1D29185A-7DC4-4C9D-8B9D-353A43DD4FF8}"/>
              </a:ext>
            </a:extLst>
          </p:cNvPr>
          <p:cNvSpPr txBox="1"/>
          <p:nvPr/>
        </p:nvSpPr>
        <p:spPr>
          <a:xfrm>
            <a:off x="7819618" y="63856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4CE60004-B6AC-4983-9034-BF423B8AD934}"/>
              </a:ext>
            </a:extLst>
          </p:cNvPr>
          <p:cNvCxnSpPr>
            <a:cxnSpLocks/>
          </p:cNvCxnSpPr>
          <p:nvPr/>
        </p:nvCxnSpPr>
        <p:spPr>
          <a:xfrm flipH="1">
            <a:off x="8055309" y="605232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ipse 135">
            <a:extLst>
              <a:ext uri="{FF2B5EF4-FFF2-40B4-BE49-F238E27FC236}">
                <a16:creationId xmlns:a16="http://schemas.microsoft.com/office/drawing/2014/main" id="{961DC952-FFE4-4729-8E2B-83622CB27DDB}"/>
              </a:ext>
            </a:extLst>
          </p:cNvPr>
          <p:cNvSpPr/>
          <p:nvPr/>
        </p:nvSpPr>
        <p:spPr>
          <a:xfrm>
            <a:off x="8462105" y="63813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71D69B40-B7E9-43D3-B824-E3E7F2B9E054}"/>
              </a:ext>
            </a:extLst>
          </p:cNvPr>
          <p:cNvSpPr txBox="1"/>
          <p:nvPr/>
        </p:nvSpPr>
        <p:spPr>
          <a:xfrm>
            <a:off x="8494876" y="6381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38" name="Conector reto 137">
            <a:extLst>
              <a:ext uri="{FF2B5EF4-FFF2-40B4-BE49-F238E27FC236}">
                <a16:creationId xmlns:a16="http://schemas.microsoft.com/office/drawing/2014/main" id="{EC1C6265-7684-4D55-AE96-F54FAC2E9E7C}"/>
              </a:ext>
            </a:extLst>
          </p:cNvPr>
          <p:cNvCxnSpPr>
            <a:cxnSpLocks/>
          </p:cNvCxnSpPr>
          <p:nvPr/>
        </p:nvCxnSpPr>
        <p:spPr>
          <a:xfrm>
            <a:off x="8528476" y="607475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9CC39AE8-12F3-4449-900A-D775DFA3FCB1}"/>
              </a:ext>
            </a:extLst>
          </p:cNvPr>
          <p:cNvCxnSpPr>
            <a:cxnSpLocks/>
            <a:endCxn id="144" idx="0"/>
          </p:cNvCxnSpPr>
          <p:nvPr/>
        </p:nvCxnSpPr>
        <p:spPr>
          <a:xfrm flipH="1">
            <a:off x="4275859" y="6035143"/>
            <a:ext cx="47228" cy="186011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ipse 143">
            <a:extLst>
              <a:ext uri="{FF2B5EF4-FFF2-40B4-BE49-F238E27FC236}">
                <a16:creationId xmlns:a16="http://schemas.microsoft.com/office/drawing/2014/main" id="{2064B4D6-3A38-42F3-B972-4E89BE8C99DF}"/>
              </a:ext>
            </a:extLst>
          </p:cNvPr>
          <p:cNvSpPr/>
          <p:nvPr/>
        </p:nvSpPr>
        <p:spPr>
          <a:xfrm>
            <a:off x="4104992" y="622115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5,5</a:t>
            </a:r>
          </a:p>
        </p:txBody>
      </p: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6A74CF93-874B-466B-96A2-94F406AE512A}"/>
              </a:ext>
            </a:extLst>
          </p:cNvPr>
          <p:cNvCxnSpPr>
            <a:cxnSpLocks/>
            <a:stCxn id="112" idx="5"/>
          </p:cNvCxnSpPr>
          <p:nvPr/>
        </p:nvCxnSpPr>
        <p:spPr>
          <a:xfrm>
            <a:off x="4637213" y="5989567"/>
            <a:ext cx="126179" cy="281967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e 145">
            <a:extLst>
              <a:ext uri="{FF2B5EF4-FFF2-40B4-BE49-F238E27FC236}">
                <a16:creationId xmlns:a16="http://schemas.microsoft.com/office/drawing/2014/main" id="{9ADCF222-E4C5-47D4-85FC-3464428C08C6}"/>
              </a:ext>
            </a:extLst>
          </p:cNvPr>
          <p:cNvSpPr/>
          <p:nvPr/>
        </p:nvSpPr>
        <p:spPr>
          <a:xfrm>
            <a:off x="4614512" y="6229677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Seta: em Forma de U 59">
            <a:extLst>
              <a:ext uri="{FF2B5EF4-FFF2-40B4-BE49-F238E27FC236}">
                <a16:creationId xmlns:a16="http://schemas.microsoft.com/office/drawing/2014/main" id="{FFFEE9AF-F482-4A59-9023-852DC4971614}"/>
              </a:ext>
            </a:extLst>
          </p:cNvPr>
          <p:cNvSpPr/>
          <p:nvPr/>
        </p:nvSpPr>
        <p:spPr>
          <a:xfrm flipH="1">
            <a:off x="3688923" y="4554430"/>
            <a:ext cx="975684" cy="677007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DDECB6E0-265B-4CCC-BB7A-5BF908CCD220}"/>
              </a:ext>
            </a:extLst>
          </p:cNvPr>
          <p:cNvSpPr txBox="1"/>
          <p:nvPr/>
        </p:nvSpPr>
        <p:spPr>
          <a:xfrm>
            <a:off x="4034284" y="6197922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5,5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8F1DDE53-1A2C-493C-9234-E897836833EA}"/>
              </a:ext>
            </a:extLst>
          </p:cNvPr>
          <p:cNvSpPr txBox="1"/>
          <p:nvPr/>
        </p:nvSpPr>
        <p:spPr>
          <a:xfrm>
            <a:off x="4532554" y="6206399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6,5</a:t>
            </a:r>
          </a:p>
        </p:txBody>
      </p:sp>
    </p:spTree>
    <p:extLst>
      <p:ext uri="{BB962C8B-B14F-4D97-AF65-F5344CB8AC3E}">
        <p14:creationId xmlns:p14="http://schemas.microsoft.com/office/powerpoint/2010/main" val="32736785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Rotação dupla</a:t>
            </a: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8F1F294B-44D1-4D5B-BF35-94C39B403588}"/>
              </a:ext>
            </a:extLst>
          </p:cNvPr>
          <p:cNvSpPr/>
          <p:nvPr/>
        </p:nvSpPr>
        <p:spPr>
          <a:xfrm>
            <a:off x="3499998" y="56091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58EB4E30-D2A4-4FF0-9919-C0C2962BF8B5}"/>
              </a:ext>
            </a:extLst>
          </p:cNvPr>
          <p:cNvSpPr/>
          <p:nvPr/>
        </p:nvSpPr>
        <p:spPr>
          <a:xfrm>
            <a:off x="6015966" y="32301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C36D064D-F3AB-484B-9561-EBDC876DF0C8}"/>
              </a:ext>
            </a:extLst>
          </p:cNvPr>
          <p:cNvSpPr/>
          <p:nvPr/>
        </p:nvSpPr>
        <p:spPr>
          <a:xfrm>
            <a:off x="4759099" y="39198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CE266BD2-D070-4BE2-8A4D-0392683A1E8C}"/>
              </a:ext>
            </a:extLst>
          </p:cNvPr>
          <p:cNvSpPr/>
          <p:nvPr/>
        </p:nvSpPr>
        <p:spPr>
          <a:xfrm>
            <a:off x="7281727" y="38826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4B19B9BB-593A-4B26-974C-E40D9D57EFDE}"/>
              </a:ext>
            </a:extLst>
          </p:cNvPr>
          <p:cNvCxnSpPr>
            <a:cxnSpLocks/>
          </p:cNvCxnSpPr>
          <p:nvPr/>
        </p:nvCxnSpPr>
        <p:spPr>
          <a:xfrm flipH="1">
            <a:off x="5109757" y="3486967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FA5C3660-FD34-4A1F-95F0-6E94386E002C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6516151" y="3536408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3F9EE08C-67CB-4CEA-AEF5-8B0CB074691A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4219039" y="4288592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36E2CB15-27A3-4E0E-9694-96CE0AEA2F84}"/>
              </a:ext>
            </a:extLst>
          </p:cNvPr>
          <p:cNvCxnSpPr>
            <a:cxnSpLocks/>
          </p:cNvCxnSpPr>
          <p:nvPr/>
        </p:nvCxnSpPr>
        <p:spPr>
          <a:xfrm flipH="1">
            <a:off x="6815484" y="4238308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id="{A94F4BB2-DF3E-4926-B7C1-B56B0CBA5E58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7637612" y="4238309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5AE14B3B-8147-4C6A-AC8E-BD1407FA2911}"/>
              </a:ext>
            </a:extLst>
          </p:cNvPr>
          <p:cNvSpPr txBox="1"/>
          <p:nvPr/>
        </p:nvSpPr>
        <p:spPr>
          <a:xfrm>
            <a:off x="6109848" y="32616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E1473541-1511-4719-9289-4F3C89536648}"/>
              </a:ext>
            </a:extLst>
          </p:cNvPr>
          <p:cNvSpPr txBox="1"/>
          <p:nvPr/>
        </p:nvSpPr>
        <p:spPr>
          <a:xfrm>
            <a:off x="4831706" y="39475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EAE41132-0245-453B-B8B1-E7969C491047}"/>
              </a:ext>
            </a:extLst>
          </p:cNvPr>
          <p:cNvSpPr txBox="1"/>
          <p:nvPr/>
        </p:nvSpPr>
        <p:spPr>
          <a:xfrm>
            <a:off x="7312994" y="39384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0C75263F-B97F-4AA5-A121-F3FF618C4449}"/>
              </a:ext>
            </a:extLst>
          </p:cNvPr>
          <p:cNvSpPr/>
          <p:nvPr/>
        </p:nvSpPr>
        <p:spPr>
          <a:xfrm>
            <a:off x="3967011" y="48863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C1401618-13F5-4090-BCD0-5CE98939F1F8}"/>
              </a:ext>
            </a:extLst>
          </p:cNvPr>
          <p:cNvSpPr txBox="1"/>
          <p:nvPr/>
        </p:nvSpPr>
        <p:spPr>
          <a:xfrm>
            <a:off x="4039618" y="491411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7A8F0932-4450-42D9-A581-1311BF4E76F9}"/>
              </a:ext>
            </a:extLst>
          </p:cNvPr>
          <p:cNvSpPr/>
          <p:nvPr/>
        </p:nvSpPr>
        <p:spPr>
          <a:xfrm>
            <a:off x="6524056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168E9A11-DE86-446B-A1D1-0EDC2462B285}"/>
              </a:ext>
            </a:extLst>
          </p:cNvPr>
          <p:cNvSpPr txBox="1"/>
          <p:nvPr/>
        </p:nvSpPr>
        <p:spPr>
          <a:xfrm>
            <a:off x="6596663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DE134500-EEF7-461A-9F0E-DF28A157FF4C}"/>
              </a:ext>
            </a:extLst>
          </p:cNvPr>
          <p:cNvSpPr/>
          <p:nvPr/>
        </p:nvSpPr>
        <p:spPr>
          <a:xfrm>
            <a:off x="7770508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B96554A8-1286-4949-B20F-7FE72ED44429}"/>
              </a:ext>
            </a:extLst>
          </p:cNvPr>
          <p:cNvSpPr txBox="1"/>
          <p:nvPr/>
        </p:nvSpPr>
        <p:spPr>
          <a:xfrm>
            <a:off x="7843115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9FDF69AB-AB05-479E-94B6-767C5243F178}"/>
              </a:ext>
            </a:extLst>
          </p:cNvPr>
          <p:cNvSpPr txBox="1"/>
          <p:nvPr/>
        </p:nvSpPr>
        <p:spPr>
          <a:xfrm>
            <a:off x="3564487" y="562513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377FF868-CEB4-42F0-8CD5-670C50028C3B}"/>
              </a:ext>
            </a:extLst>
          </p:cNvPr>
          <p:cNvCxnSpPr>
            <a:cxnSpLocks/>
          </p:cNvCxnSpPr>
          <p:nvPr/>
        </p:nvCxnSpPr>
        <p:spPr>
          <a:xfrm flipH="1">
            <a:off x="3800178" y="5291791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F90F36E8-0719-4430-A157-04D601304146}"/>
              </a:ext>
            </a:extLst>
          </p:cNvPr>
          <p:cNvCxnSpPr>
            <a:cxnSpLocks/>
          </p:cNvCxnSpPr>
          <p:nvPr/>
        </p:nvCxnSpPr>
        <p:spPr>
          <a:xfrm>
            <a:off x="5177010" y="4314684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e 109">
            <a:extLst>
              <a:ext uri="{FF2B5EF4-FFF2-40B4-BE49-F238E27FC236}">
                <a16:creationId xmlns:a16="http://schemas.microsoft.com/office/drawing/2014/main" id="{4BF2B28F-08D6-4BD9-8D27-B9DBF46EC271}"/>
              </a:ext>
            </a:extLst>
          </p:cNvPr>
          <p:cNvSpPr/>
          <p:nvPr/>
        </p:nvSpPr>
        <p:spPr>
          <a:xfrm>
            <a:off x="5104403" y="4908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0CAA8B62-5879-49B3-8B2A-85D6C68E1E26}"/>
              </a:ext>
            </a:extLst>
          </p:cNvPr>
          <p:cNvSpPr txBox="1"/>
          <p:nvPr/>
        </p:nvSpPr>
        <p:spPr>
          <a:xfrm>
            <a:off x="5177010" y="4935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9FCD6FC1-6CAA-4767-ADF1-500398C5F6BD}"/>
              </a:ext>
            </a:extLst>
          </p:cNvPr>
          <p:cNvSpPr/>
          <p:nvPr/>
        </p:nvSpPr>
        <p:spPr>
          <a:xfrm>
            <a:off x="6097272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C542D614-2EC5-4E12-BE05-7B814355A817}"/>
              </a:ext>
            </a:extLst>
          </p:cNvPr>
          <p:cNvSpPr txBox="1"/>
          <p:nvPr/>
        </p:nvSpPr>
        <p:spPr>
          <a:xfrm>
            <a:off x="6084168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EC58E738-36F8-403F-8ABC-6196E2D33EEB}"/>
              </a:ext>
            </a:extLst>
          </p:cNvPr>
          <p:cNvCxnSpPr>
            <a:cxnSpLocks/>
          </p:cNvCxnSpPr>
          <p:nvPr/>
        </p:nvCxnSpPr>
        <p:spPr>
          <a:xfrm flipH="1">
            <a:off x="6397452" y="530936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ipse 117">
            <a:extLst>
              <a:ext uri="{FF2B5EF4-FFF2-40B4-BE49-F238E27FC236}">
                <a16:creationId xmlns:a16="http://schemas.microsoft.com/office/drawing/2014/main" id="{F474010A-60D0-457D-AC88-F34389F03C82}"/>
              </a:ext>
            </a:extLst>
          </p:cNvPr>
          <p:cNvSpPr/>
          <p:nvPr/>
        </p:nvSpPr>
        <p:spPr>
          <a:xfrm>
            <a:off x="6804248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8D9BA80-5AFA-4234-B015-CC3DA67B81AC}"/>
              </a:ext>
            </a:extLst>
          </p:cNvPr>
          <p:cNvSpPr txBox="1"/>
          <p:nvPr/>
        </p:nvSpPr>
        <p:spPr>
          <a:xfrm>
            <a:off x="6837019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2FD4DBCD-0383-4B0C-9A6A-7DF2C9E05DB3}"/>
              </a:ext>
            </a:extLst>
          </p:cNvPr>
          <p:cNvCxnSpPr>
            <a:cxnSpLocks/>
          </p:cNvCxnSpPr>
          <p:nvPr/>
        </p:nvCxnSpPr>
        <p:spPr>
          <a:xfrm>
            <a:off x="6870619" y="533180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>
            <a:extLst>
              <a:ext uri="{FF2B5EF4-FFF2-40B4-BE49-F238E27FC236}">
                <a16:creationId xmlns:a16="http://schemas.microsoft.com/office/drawing/2014/main" id="{1493E4D5-0958-4DD5-8B91-AFE5B6B8C31E}"/>
              </a:ext>
            </a:extLst>
          </p:cNvPr>
          <p:cNvSpPr/>
          <p:nvPr/>
        </p:nvSpPr>
        <p:spPr>
          <a:xfrm>
            <a:off x="7465424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81E67B90-DDC6-428B-BCB2-99543BB24D1D}"/>
              </a:ext>
            </a:extLst>
          </p:cNvPr>
          <p:cNvSpPr txBox="1"/>
          <p:nvPr/>
        </p:nvSpPr>
        <p:spPr>
          <a:xfrm>
            <a:off x="7529913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756C3277-91DA-4EE4-9405-0CD6AB176F01}"/>
              </a:ext>
            </a:extLst>
          </p:cNvPr>
          <p:cNvCxnSpPr>
            <a:cxnSpLocks/>
            <a:stCxn id="104" idx="3"/>
          </p:cNvCxnSpPr>
          <p:nvPr/>
        </p:nvCxnSpPr>
        <p:spPr>
          <a:xfrm flipH="1">
            <a:off x="7765605" y="5255323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e 123">
            <a:extLst>
              <a:ext uri="{FF2B5EF4-FFF2-40B4-BE49-F238E27FC236}">
                <a16:creationId xmlns:a16="http://schemas.microsoft.com/office/drawing/2014/main" id="{D5F0ADCE-3839-4D2D-B6A8-FE17B7AF774B}"/>
              </a:ext>
            </a:extLst>
          </p:cNvPr>
          <p:cNvSpPr/>
          <p:nvPr/>
        </p:nvSpPr>
        <p:spPr>
          <a:xfrm>
            <a:off x="8172400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15D03962-425E-4D47-A649-E4C5DF55FE20}"/>
              </a:ext>
            </a:extLst>
          </p:cNvPr>
          <p:cNvSpPr txBox="1"/>
          <p:nvPr/>
        </p:nvSpPr>
        <p:spPr>
          <a:xfrm>
            <a:off x="8205171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C2014765-6B4A-429D-8566-A1A382E55A72}"/>
              </a:ext>
            </a:extLst>
          </p:cNvPr>
          <p:cNvCxnSpPr>
            <a:cxnSpLocks/>
          </p:cNvCxnSpPr>
          <p:nvPr/>
        </p:nvCxnSpPr>
        <p:spPr>
          <a:xfrm>
            <a:off x="8198835" y="5289183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e 126">
            <a:extLst>
              <a:ext uri="{FF2B5EF4-FFF2-40B4-BE49-F238E27FC236}">
                <a16:creationId xmlns:a16="http://schemas.microsoft.com/office/drawing/2014/main" id="{AD2BBAEE-C524-48BB-A011-2E0373D6000F}"/>
              </a:ext>
            </a:extLst>
          </p:cNvPr>
          <p:cNvSpPr/>
          <p:nvPr/>
        </p:nvSpPr>
        <p:spPr>
          <a:xfrm>
            <a:off x="5663419" y="635975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48A90501-5386-4B80-839A-2F7D06AB43D1}"/>
              </a:ext>
            </a:extLst>
          </p:cNvPr>
          <p:cNvSpPr txBox="1"/>
          <p:nvPr/>
        </p:nvSpPr>
        <p:spPr>
          <a:xfrm>
            <a:off x="5727908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425B9EE2-83A6-4906-9403-DEFE8B40C852}"/>
              </a:ext>
            </a:extLst>
          </p:cNvPr>
          <p:cNvCxnSpPr>
            <a:cxnSpLocks/>
          </p:cNvCxnSpPr>
          <p:nvPr/>
        </p:nvCxnSpPr>
        <p:spPr>
          <a:xfrm flipH="1">
            <a:off x="5910385" y="5977940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e 129">
            <a:extLst>
              <a:ext uri="{FF2B5EF4-FFF2-40B4-BE49-F238E27FC236}">
                <a16:creationId xmlns:a16="http://schemas.microsoft.com/office/drawing/2014/main" id="{A441843E-D9F3-4B3A-8470-CBE64AB7A5E7}"/>
              </a:ext>
            </a:extLst>
          </p:cNvPr>
          <p:cNvSpPr/>
          <p:nvPr/>
        </p:nvSpPr>
        <p:spPr>
          <a:xfrm>
            <a:off x="6370395" y="63713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29A51F1F-38AD-4C5C-BC08-6D4B729FED67}"/>
              </a:ext>
            </a:extLst>
          </p:cNvPr>
          <p:cNvSpPr txBox="1"/>
          <p:nvPr/>
        </p:nvSpPr>
        <p:spPr>
          <a:xfrm>
            <a:off x="6281889" y="6384964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32" name="Conector reto 131">
            <a:extLst>
              <a:ext uri="{FF2B5EF4-FFF2-40B4-BE49-F238E27FC236}">
                <a16:creationId xmlns:a16="http://schemas.microsoft.com/office/drawing/2014/main" id="{0D14E772-E839-48A7-A7E4-CEFB96850717}"/>
              </a:ext>
            </a:extLst>
          </p:cNvPr>
          <p:cNvCxnSpPr>
            <a:cxnSpLocks/>
          </p:cNvCxnSpPr>
          <p:nvPr/>
        </p:nvCxnSpPr>
        <p:spPr>
          <a:xfrm>
            <a:off x="6436766" y="6064815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ipse 132">
            <a:extLst>
              <a:ext uri="{FF2B5EF4-FFF2-40B4-BE49-F238E27FC236}">
                <a16:creationId xmlns:a16="http://schemas.microsoft.com/office/drawing/2014/main" id="{076949EE-1A2A-463D-A6AE-658A5B8358A4}"/>
              </a:ext>
            </a:extLst>
          </p:cNvPr>
          <p:cNvSpPr/>
          <p:nvPr/>
        </p:nvSpPr>
        <p:spPr>
          <a:xfrm>
            <a:off x="7755129" y="6369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1D29185A-7DC4-4C9D-8B9D-353A43DD4FF8}"/>
              </a:ext>
            </a:extLst>
          </p:cNvPr>
          <p:cNvSpPr txBox="1"/>
          <p:nvPr/>
        </p:nvSpPr>
        <p:spPr>
          <a:xfrm>
            <a:off x="7819618" y="63856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4CE60004-B6AC-4983-9034-BF423B8AD934}"/>
              </a:ext>
            </a:extLst>
          </p:cNvPr>
          <p:cNvCxnSpPr>
            <a:cxnSpLocks/>
          </p:cNvCxnSpPr>
          <p:nvPr/>
        </p:nvCxnSpPr>
        <p:spPr>
          <a:xfrm flipH="1">
            <a:off x="8055309" y="605232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ipse 135">
            <a:extLst>
              <a:ext uri="{FF2B5EF4-FFF2-40B4-BE49-F238E27FC236}">
                <a16:creationId xmlns:a16="http://schemas.microsoft.com/office/drawing/2014/main" id="{961DC952-FFE4-4729-8E2B-83622CB27DDB}"/>
              </a:ext>
            </a:extLst>
          </p:cNvPr>
          <p:cNvSpPr/>
          <p:nvPr/>
        </p:nvSpPr>
        <p:spPr>
          <a:xfrm>
            <a:off x="8462105" y="63813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71D69B40-B7E9-43D3-B824-E3E7F2B9E054}"/>
              </a:ext>
            </a:extLst>
          </p:cNvPr>
          <p:cNvSpPr txBox="1"/>
          <p:nvPr/>
        </p:nvSpPr>
        <p:spPr>
          <a:xfrm>
            <a:off x="8494876" y="6381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38" name="Conector reto 137">
            <a:extLst>
              <a:ext uri="{FF2B5EF4-FFF2-40B4-BE49-F238E27FC236}">
                <a16:creationId xmlns:a16="http://schemas.microsoft.com/office/drawing/2014/main" id="{EC1C6265-7684-4D55-AE96-F54FAC2E9E7C}"/>
              </a:ext>
            </a:extLst>
          </p:cNvPr>
          <p:cNvCxnSpPr>
            <a:cxnSpLocks/>
          </p:cNvCxnSpPr>
          <p:nvPr/>
        </p:nvCxnSpPr>
        <p:spPr>
          <a:xfrm>
            <a:off x="8528476" y="607475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58">
            <a:extLst>
              <a:ext uri="{FF2B5EF4-FFF2-40B4-BE49-F238E27FC236}">
                <a16:creationId xmlns:a16="http://schemas.microsoft.com/office/drawing/2014/main" id="{DB64FE53-A033-4463-AF70-806EFD0DE577}"/>
              </a:ext>
            </a:extLst>
          </p:cNvPr>
          <p:cNvSpPr/>
          <p:nvPr/>
        </p:nvSpPr>
        <p:spPr>
          <a:xfrm>
            <a:off x="3072806" y="63327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D0E7B3C2-D173-41D3-B119-3619CD2B4102}"/>
              </a:ext>
            </a:extLst>
          </p:cNvPr>
          <p:cNvSpPr txBox="1"/>
          <p:nvPr/>
        </p:nvSpPr>
        <p:spPr>
          <a:xfrm>
            <a:off x="3164091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B3B96D41-98CA-436E-84DB-7B8C6D6AB17A}"/>
              </a:ext>
            </a:extLst>
          </p:cNvPr>
          <p:cNvCxnSpPr>
            <a:cxnSpLocks/>
          </p:cNvCxnSpPr>
          <p:nvPr/>
        </p:nvCxnSpPr>
        <p:spPr>
          <a:xfrm flipH="1">
            <a:off x="3315909" y="5989487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>
            <a:extLst>
              <a:ext uri="{FF2B5EF4-FFF2-40B4-BE49-F238E27FC236}">
                <a16:creationId xmlns:a16="http://schemas.microsoft.com/office/drawing/2014/main" id="{B812A9E8-F036-47E9-828E-A5AF161E350A}"/>
              </a:ext>
            </a:extLst>
          </p:cNvPr>
          <p:cNvSpPr/>
          <p:nvPr/>
        </p:nvSpPr>
        <p:spPr>
          <a:xfrm>
            <a:off x="3778612" y="6404560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5,5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A0441EC-3EF2-484A-9E13-681A3E1DEA5D}"/>
              </a:ext>
            </a:extLst>
          </p:cNvPr>
          <p:cNvSpPr txBox="1"/>
          <p:nvPr/>
        </p:nvSpPr>
        <p:spPr>
          <a:xfrm>
            <a:off x="3707904" y="6381328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5,5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71D4CF43-7D9F-4557-8358-DD89F4209FC4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3840596" y="5989487"/>
            <a:ext cx="108883" cy="415073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>
            <a:extLst>
              <a:ext uri="{FF2B5EF4-FFF2-40B4-BE49-F238E27FC236}">
                <a16:creationId xmlns:a16="http://schemas.microsoft.com/office/drawing/2014/main" id="{117BC429-DB57-437B-B56E-97CBED74490A}"/>
              </a:ext>
            </a:extLst>
          </p:cNvPr>
          <p:cNvSpPr/>
          <p:nvPr/>
        </p:nvSpPr>
        <p:spPr>
          <a:xfrm>
            <a:off x="4320758" y="564102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CAD221EB-6DBA-4708-A6FB-09E3D15D4F2D}"/>
              </a:ext>
            </a:extLst>
          </p:cNvPr>
          <p:cNvSpPr txBox="1"/>
          <p:nvPr/>
        </p:nvSpPr>
        <p:spPr>
          <a:xfrm>
            <a:off x="4238800" y="5617744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6,5</a:t>
            </a: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37B80C61-B757-4EF5-9D24-8D8DC8AFCB08}"/>
              </a:ext>
            </a:extLst>
          </p:cNvPr>
          <p:cNvCxnSpPr>
            <a:cxnSpLocks/>
          </p:cNvCxnSpPr>
          <p:nvPr/>
        </p:nvCxnSpPr>
        <p:spPr>
          <a:xfrm>
            <a:off x="4343957" y="5229200"/>
            <a:ext cx="178868" cy="463455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6120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Rotação dupla</a:t>
            </a: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8F1F294B-44D1-4D5B-BF35-94C39B403588}"/>
              </a:ext>
            </a:extLst>
          </p:cNvPr>
          <p:cNvSpPr/>
          <p:nvPr/>
        </p:nvSpPr>
        <p:spPr>
          <a:xfrm>
            <a:off x="3499998" y="56091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58EB4E30-D2A4-4FF0-9919-C0C2962BF8B5}"/>
              </a:ext>
            </a:extLst>
          </p:cNvPr>
          <p:cNvSpPr/>
          <p:nvPr/>
        </p:nvSpPr>
        <p:spPr>
          <a:xfrm>
            <a:off x="6015966" y="32301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C36D064D-F3AB-484B-9561-EBDC876DF0C8}"/>
              </a:ext>
            </a:extLst>
          </p:cNvPr>
          <p:cNvSpPr/>
          <p:nvPr/>
        </p:nvSpPr>
        <p:spPr>
          <a:xfrm>
            <a:off x="4759099" y="39198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CE266BD2-D070-4BE2-8A4D-0392683A1E8C}"/>
              </a:ext>
            </a:extLst>
          </p:cNvPr>
          <p:cNvSpPr/>
          <p:nvPr/>
        </p:nvSpPr>
        <p:spPr>
          <a:xfrm>
            <a:off x="7281727" y="38826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4B19B9BB-593A-4B26-974C-E40D9D57EFDE}"/>
              </a:ext>
            </a:extLst>
          </p:cNvPr>
          <p:cNvCxnSpPr>
            <a:cxnSpLocks/>
          </p:cNvCxnSpPr>
          <p:nvPr/>
        </p:nvCxnSpPr>
        <p:spPr>
          <a:xfrm flipH="1">
            <a:off x="5109757" y="3486967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FA5C3660-FD34-4A1F-95F0-6E94386E002C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6516151" y="3536408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3F9EE08C-67CB-4CEA-AEF5-8B0CB074691A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4219039" y="4288592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36E2CB15-27A3-4E0E-9694-96CE0AEA2F84}"/>
              </a:ext>
            </a:extLst>
          </p:cNvPr>
          <p:cNvCxnSpPr>
            <a:cxnSpLocks/>
          </p:cNvCxnSpPr>
          <p:nvPr/>
        </p:nvCxnSpPr>
        <p:spPr>
          <a:xfrm flipH="1">
            <a:off x="6815484" y="4238308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id="{A94F4BB2-DF3E-4926-B7C1-B56B0CBA5E58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7637612" y="4238309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5AE14B3B-8147-4C6A-AC8E-BD1407FA2911}"/>
              </a:ext>
            </a:extLst>
          </p:cNvPr>
          <p:cNvSpPr txBox="1"/>
          <p:nvPr/>
        </p:nvSpPr>
        <p:spPr>
          <a:xfrm>
            <a:off x="6109848" y="32616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E1473541-1511-4719-9289-4F3C89536648}"/>
              </a:ext>
            </a:extLst>
          </p:cNvPr>
          <p:cNvSpPr txBox="1"/>
          <p:nvPr/>
        </p:nvSpPr>
        <p:spPr>
          <a:xfrm>
            <a:off x="4831706" y="39475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EAE41132-0245-453B-B8B1-E7969C491047}"/>
              </a:ext>
            </a:extLst>
          </p:cNvPr>
          <p:cNvSpPr txBox="1"/>
          <p:nvPr/>
        </p:nvSpPr>
        <p:spPr>
          <a:xfrm>
            <a:off x="7312994" y="39384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0C75263F-B97F-4AA5-A121-F3FF618C4449}"/>
              </a:ext>
            </a:extLst>
          </p:cNvPr>
          <p:cNvSpPr/>
          <p:nvPr/>
        </p:nvSpPr>
        <p:spPr>
          <a:xfrm>
            <a:off x="3967011" y="48863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C1401618-13F5-4090-BCD0-5CE98939F1F8}"/>
              </a:ext>
            </a:extLst>
          </p:cNvPr>
          <p:cNvSpPr txBox="1"/>
          <p:nvPr/>
        </p:nvSpPr>
        <p:spPr>
          <a:xfrm>
            <a:off x="4039618" y="491411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7A8F0932-4450-42D9-A581-1311BF4E76F9}"/>
              </a:ext>
            </a:extLst>
          </p:cNvPr>
          <p:cNvSpPr/>
          <p:nvPr/>
        </p:nvSpPr>
        <p:spPr>
          <a:xfrm>
            <a:off x="6524056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168E9A11-DE86-446B-A1D1-0EDC2462B285}"/>
              </a:ext>
            </a:extLst>
          </p:cNvPr>
          <p:cNvSpPr txBox="1"/>
          <p:nvPr/>
        </p:nvSpPr>
        <p:spPr>
          <a:xfrm>
            <a:off x="6596663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DE134500-EEF7-461A-9F0E-DF28A157FF4C}"/>
              </a:ext>
            </a:extLst>
          </p:cNvPr>
          <p:cNvSpPr/>
          <p:nvPr/>
        </p:nvSpPr>
        <p:spPr>
          <a:xfrm>
            <a:off x="7770508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B96554A8-1286-4949-B20F-7FE72ED44429}"/>
              </a:ext>
            </a:extLst>
          </p:cNvPr>
          <p:cNvSpPr txBox="1"/>
          <p:nvPr/>
        </p:nvSpPr>
        <p:spPr>
          <a:xfrm>
            <a:off x="7843115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9FDF69AB-AB05-479E-94B6-767C5243F178}"/>
              </a:ext>
            </a:extLst>
          </p:cNvPr>
          <p:cNvSpPr txBox="1"/>
          <p:nvPr/>
        </p:nvSpPr>
        <p:spPr>
          <a:xfrm>
            <a:off x="3564487" y="562513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377FF868-CEB4-42F0-8CD5-670C50028C3B}"/>
              </a:ext>
            </a:extLst>
          </p:cNvPr>
          <p:cNvCxnSpPr>
            <a:cxnSpLocks/>
          </p:cNvCxnSpPr>
          <p:nvPr/>
        </p:nvCxnSpPr>
        <p:spPr>
          <a:xfrm flipH="1">
            <a:off x="3800178" y="5291791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F90F36E8-0719-4430-A157-04D601304146}"/>
              </a:ext>
            </a:extLst>
          </p:cNvPr>
          <p:cNvCxnSpPr>
            <a:cxnSpLocks/>
          </p:cNvCxnSpPr>
          <p:nvPr/>
        </p:nvCxnSpPr>
        <p:spPr>
          <a:xfrm>
            <a:off x="5177010" y="4314684"/>
            <a:ext cx="179422" cy="5928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e 109">
            <a:extLst>
              <a:ext uri="{FF2B5EF4-FFF2-40B4-BE49-F238E27FC236}">
                <a16:creationId xmlns:a16="http://schemas.microsoft.com/office/drawing/2014/main" id="{4BF2B28F-08D6-4BD9-8D27-B9DBF46EC271}"/>
              </a:ext>
            </a:extLst>
          </p:cNvPr>
          <p:cNvSpPr/>
          <p:nvPr/>
        </p:nvSpPr>
        <p:spPr>
          <a:xfrm>
            <a:off x="5104403" y="4908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0CAA8B62-5879-49B3-8B2A-85D6C68E1E26}"/>
              </a:ext>
            </a:extLst>
          </p:cNvPr>
          <p:cNvSpPr txBox="1"/>
          <p:nvPr/>
        </p:nvSpPr>
        <p:spPr>
          <a:xfrm>
            <a:off x="5177010" y="4935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9FCD6FC1-6CAA-4767-ADF1-500398C5F6BD}"/>
              </a:ext>
            </a:extLst>
          </p:cNvPr>
          <p:cNvSpPr/>
          <p:nvPr/>
        </p:nvSpPr>
        <p:spPr>
          <a:xfrm>
            <a:off x="6097272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C542D614-2EC5-4E12-BE05-7B814355A817}"/>
              </a:ext>
            </a:extLst>
          </p:cNvPr>
          <p:cNvSpPr txBox="1"/>
          <p:nvPr/>
        </p:nvSpPr>
        <p:spPr>
          <a:xfrm>
            <a:off x="6084168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EC58E738-36F8-403F-8ABC-6196E2D33EEB}"/>
              </a:ext>
            </a:extLst>
          </p:cNvPr>
          <p:cNvCxnSpPr>
            <a:cxnSpLocks/>
          </p:cNvCxnSpPr>
          <p:nvPr/>
        </p:nvCxnSpPr>
        <p:spPr>
          <a:xfrm flipH="1">
            <a:off x="6397452" y="530936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ipse 117">
            <a:extLst>
              <a:ext uri="{FF2B5EF4-FFF2-40B4-BE49-F238E27FC236}">
                <a16:creationId xmlns:a16="http://schemas.microsoft.com/office/drawing/2014/main" id="{F474010A-60D0-457D-AC88-F34389F03C82}"/>
              </a:ext>
            </a:extLst>
          </p:cNvPr>
          <p:cNvSpPr/>
          <p:nvPr/>
        </p:nvSpPr>
        <p:spPr>
          <a:xfrm>
            <a:off x="6804248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8D9BA80-5AFA-4234-B015-CC3DA67B81AC}"/>
              </a:ext>
            </a:extLst>
          </p:cNvPr>
          <p:cNvSpPr txBox="1"/>
          <p:nvPr/>
        </p:nvSpPr>
        <p:spPr>
          <a:xfrm>
            <a:off x="6837019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2FD4DBCD-0383-4B0C-9A6A-7DF2C9E05DB3}"/>
              </a:ext>
            </a:extLst>
          </p:cNvPr>
          <p:cNvCxnSpPr>
            <a:cxnSpLocks/>
          </p:cNvCxnSpPr>
          <p:nvPr/>
        </p:nvCxnSpPr>
        <p:spPr>
          <a:xfrm>
            <a:off x="6870619" y="533180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>
            <a:extLst>
              <a:ext uri="{FF2B5EF4-FFF2-40B4-BE49-F238E27FC236}">
                <a16:creationId xmlns:a16="http://schemas.microsoft.com/office/drawing/2014/main" id="{1493E4D5-0958-4DD5-8B91-AFE5B6B8C31E}"/>
              </a:ext>
            </a:extLst>
          </p:cNvPr>
          <p:cNvSpPr/>
          <p:nvPr/>
        </p:nvSpPr>
        <p:spPr>
          <a:xfrm>
            <a:off x="7465424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81E67B90-DDC6-428B-BCB2-99543BB24D1D}"/>
              </a:ext>
            </a:extLst>
          </p:cNvPr>
          <p:cNvSpPr txBox="1"/>
          <p:nvPr/>
        </p:nvSpPr>
        <p:spPr>
          <a:xfrm>
            <a:off x="7529913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756C3277-91DA-4EE4-9405-0CD6AB176F01}"/>
              </a:ext>
            </a:extLst>
          </p:cNvPr>
          <p:cNvCxnSpPr>
            <a:cxnSpLocks/>
            <a:stCxn id="104" idx="3"/>
          </p:cNvCxnSpPr>
          <p:nvPr/>
        </p:nvCxnSpPr>
        <p:spPr>
          <a:xfrm flipH="1">
            <a:off x="7765605" y="5255323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e 123">
            <a:extLst>
              <a:ext uri="{FF2B5EF4-FFF2-40B4-BE49-F238E27FC236}">
                <a16:creationId xmlns:a16="http://schemas.microsoft.com/office/drawing/2014/main" id="{D5F0ADCE-3839-4D2D-B6A8-FE17B7AF774B}"/>
              </a:ext>
            </a:extLst>
          </p:cNvPr>
          <p:cNvSpPr/>
          <p:nvPr/>
        </p:nvSpPr>
        <p:spPr>
          <a:xfrm>
            <a:off x="8172400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15D03962-425E-4D47-A649-E4C5DF55FE20}"/>
              </a:ext>
            </a:extLst>
          </p:cNvPr>
          <p:cNvSpPr txBox="1"/>
          <p:nvPr/>
        </p:nvSpPr>
        <p:spPr>
          <a:xfrm>
            <a:off x="8205171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C2014765-6B4A-429D-8566-A1A382E55A72}"/>
              </a:ext>
            </a:extLst>
          </p:cNvPr>
          <p:cNvCxnSpPr>
            <a:cxnSpLocks/>
          </p:cNvCxnSpPr>
          <p:nvPr/>
        </p:nvCxnSpPr>
        <p:spPr>
          <a:xfrm>
            <a:off x="8198835" y="5289183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e 126">
            <a:extLst>
              <a:ext uri="{FF2B5EF4-FFF2-40B4-BE49-F238E27FC236}">
                <a16:creationId xmlns:a16="http://schemas.microsoft.com/office/drawing/2014/main" id="{AD2BBAEE-C524-48BB-A011-2E0373D6000F}"/>
              </a:ext>
            </a:extLst>
          </p:cNvPr>
          <p:cNvSpPr/>
          <p:nvPr/>
        </p:nvSpPr>
        <p:spPr>
          <a:xfrm>
            <a:off x="5663419" y="635975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48A90501-5386-4B80-839A-2F7D06AB43D1}"/>
              </a:ext>
            </a:extLst>
          </p:cNvPr>
          <p:cNvSpPr txBox="1"/>
          <p:nvPr/>
        </p:nvSpPr>
        <p:spPr>
          <a:xfrm>
            <a:off x="5727908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425B9EE2-83A6-4906-9403-DEFE8B40C852}"/>
              </a:ext>
            </a:extLst>
          </p:cNvPr>
          <p:cNvCxnSpPr>
            <a:cxnSpLocks/>
          </p:cNvCxnSpPr>
          <p:nvPr/>
        </p:nvCxnSpPr>
        <p:spPr>
          <a:xfrm flipH="1">
            <a:off x="5910385" y="5977940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e 129">
            <a:extLst>
              <a:ext uri="{FF2B5EF4-FFF2-40B4-BE49-F238E27FC236}">
                <a16:creationId xmlns:a16="http://schemas.microsoft.com/office/drawing/2014/main" id="{A441843E-D9F3-4B3A-8470-CBE64AB7A5E7}"/>
              </a:ext>
            </a:extLst>
          </p:cNvPr>
          <p:cNvSpPr/>
          <p:nvPr/>
        </p:nvSpPr>
        <p:spPr>
          <a:xfrm>
            <a:off x="6370395" y="63713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29A51F1F-38AD-4C5C-BC08-6D4B729FED67}"/>
              </a:ext>
            </a:extLst>
          </p:cNvPr>
          <p:cNvSpPr txBox="1"/>
          <p:nvPr/>
        </p:nvSpPr>
        <p:spPr>
          <a:xfrm>
            <a:off x="6281889" y="6384964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32" name="Conector reto 131">
            <a:extLst>
              <a:ext uri="{FF2B5EF4-FFF2-40B4-BE49-F238E27FC236}">
                <a16:creationId xmlns:a16="http://schemas.microsoft.com/office/drawing/2014/main" id="{0D14E772-E839-48A7-A7E4-CEFB96850717}"/>
              </a:ext>
            </a:extLst>
          </p:cNvPr>
          <p:cNvCxnSpPr>
            <a:cxnSpLocks/>
          </p:cNvCxnSpPr>
          <p:nvPr/>
        </p:nvCxnSpPr>
        <p:spPr>
          <a:xfrm>
            <a:off x="6436766" y="6064815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ipse 132">
            <a:extLst>
              <a:ext uri="{FF2B5EF4-FFF2-40B4-BE49-F238E27FC236}">
                <a16:creationId xmlns:a16="http://schemas.microsoft.com/office/drawing/2014/main" id="{076949EE-1A2A-463D-A6AE-658A5B8358A4}"/>
              </a:ext>
            </a:extLst>
          </p:cNvPr>
          <p:cNvSpPr/>
          <p:nvPr/>
        </p:nvSpPr>
        <p:spPr>
          <a:xfrm>
            <a:off x="7755129" y="6369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1D29185A-7DC4-4C9D-8B9D-353A43DD4FF8}"/>
              </a:ext>
            </a:extLst>
          </p:cNvPr>
          <p:cNvSpPr txBox="1"/>
          <p:nvPr/>
        </p:nvSpPr>
        <p:spPr>
          <a:xfrm>
            <a:off x="7819618" y="63856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4CE60004-B6AC-4983-9034-BF423B8AD934}"/>
              </a:ext>
            </a:extLst>
          </p:cNvPr>
          <p:cNvCxnSpPr>
            <a:cxnSpLocks/>
          </p:cNvCxnSpPr>
          <p:nvPr/>
        </p:nvCxnSpPr>
        <p:spPr>
          <a:xfrm flipH="1">
            <a:off x="8055309" y="605232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ipse 135">
            <a:extLst>
              <a:ext uri="{FF2B5EF4-FFF2-40B4-BE49-F238E27FC236}">
                <a16:creationId xmlns:a16="http://schemas.microsoft.com/office/drawing/2014/main" id="{961DC952-FFE4-4729-8E2B-83622CB27DDB}"/>
              </a:ext>
            </a:extLst>
          </p:cNvPr>
          <p:cNvSpPr/>
          <p:nvPr/>
        </p:nvSpPr>
        <p:spPr>
          <a:xfrm>
            <a:off x="8462105" y="63813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71D69B40-B7E9-43D3-B824-E3E7F2B9E054}"/>
              </a:ext>
            </a:extLst>
          </p:cNvPr>
          <p:cNvSpPr txBox="1"/>
          <p:nvPr/>
        </p:nvSpPr>
        <p:spPr>
          <a:xfrm>
            <a:off x="8494876" y="6381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38" name="Conector reto 137">
            <a:extLst>
              <a:ext uri="{FF2B5EF4-FFF2-40B4-BE49-F238E27FC236}">
                <a16:creationId xmlns:a16="http://schemas.microsoft.com/office/drawing/2014/main" id="{EC1C6265-7684-4D55-AE96-F54FAC2E9E7C}"/>
              </a:ext>
            </a:extLst>
          </p:cNvPr>
          <p:cNvCxnSpPr>
            <a:cxnSpLocks/>
          </p:cNvCxnSpPr>
          <p:nvPr/>
        </p:nvCxnSpPr>
        <p:spPr>
          <a:xfrm>
            <a:off x="8528476" y="607475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58">
            <a:extLst>
              <a:ext uri="{FF2B5EF4-FFF2-40B4-BE49-F238E27FC236}">
                <a16:creationId xmlns:a16="http://schemas.microsoft.com/office/drawing/2014/main" id="{DB64FE53-A033-4463-AF70-806EFD0DE577}"/>
              </a:ext>
            </a:extLst>
          </p:cNvPr>
          <p:cNvSpPr/>
          <p:nvPr/>
        </p:nvSpPr>
        <p:spPr>
          <a:xfrm>
            <a:off x="3072806" y="63327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D0E7B3C2-D173-41D3-B119-3619CD2B4102}"/>
              </a:ext>
            </a:extLst>
          </p:cNvPr>
          <p:cNvSpPr txBox="1"/>
          <p:nvPr/>
        </p:nvSpPr>
        <p:spPr>
          <a:xfrm>
            <a:off x="3164091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B3B96D41-98CA-436E-84DB-7B8C6D6AB17A}"/>
              </a:ext>
            </a:extLst>
          </p:cNvPr>
          <p:cNvCxnSpPr>
            <a:cxnSpLocks/>
          </p:cNvCxnSpPr>
          <p:nvPr/>
        </p:nvCxnSpPr>
        <p:spPr>
          <a:xfrm flipH="1">
            <a:off x="3315909" y="5989487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>
            <a:extLst>
              <a:ext uri="{FF2B5EF4-FFF2-40B4-BE49-F238E27FC236}">
                <a16:creationId xmlns:a16="http://schemas.microsoft.com/office/drawing/2014/main" id="{B812A9E8-F036-47E9-828E-A5AF161E350A}"/>
              </a:ext>
            </a:extLst>
          </p:cNvPr>
          <p:cNvSpPr/>
          <p:nvPr/>
        </p:nvSpPr>
        <p:spPr>
          <a:xfrm>
            <a:off x="3778612" y="6404560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5,5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A0441EC-3EF2-484A-9E13-681A3E1DEA5D}"/>
              </a:ext>
            </a:extLst>
          </p:cNvPr>
          <p:cNvSpPr txBox="1"/>
          <p:nvPr/>
        </p:nvSpPr>
        <p:spPr>
          <a:xfrm>
            <a:off x="3707904" y="6381328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5,5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71D4CF43-7D9F-4557-8358-DD89F4209FC4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3840596" y="5989487"/>
            <a:ext cx="108883" cy="415073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>
            <a:extLst>
              <a:ext uri="{FF2B5EF4-FFF2-40B4-BE49-F238E27FC236}">
                <a16:creationId xmlns:a16="http://schemas.microsoft.com/office/drawing/2014/main" id="{117BC429-DB57-437B-B56E-97CBED74490A}"/>
              </a:ext>
            </a:extLst>
          </p:cNvPr>
          <p:cNvSpPr/>
          <p:nvPr/>
        </p:nvSpPr>
        <p:spPr>
          <a:xfrm>
            <a:off x="4320758" y="5641022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CAD221EB-6DBA-4708-A6FB-09E3D15D4F2D}"/>
              </a:ext>
            </a:extLst>
          </p:cNvPr>
          <p:cNvSpPr txBox="1"/>
          <p:nvPr/>
        </p:nvSpPr>
        <p:spPr>
          <a:xfrm>
            <a:off x="4238800" y="5617744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6,5</a:t>
            </a: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37B80C61-B757-4EF5-9D24-8D8DC8AFCB08}"/>
              </a:ext>
            </a:extLst>
          </p:cNvPr>
          <p:cNvCxnSpPr>
            <a:cxnSpLocks/>
          </p:cNvCxnSpPr>
          <p:nvPr/>
        </p:nvCxnSpPr>
        <p:spPr>
          <a:xfrm>
            <a:off x="4343957" y="5229200"/>
            <a:ext cx="178868" cy="463455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eta: em Forma de U 59">
            <a:extLst>
              <a:ext uri="{FF2B5EF4-FFF2-40B4-BE49-F238E27FC236}">
                <a16:creationId xmlns:a16="http://schemas.microsoft.com/office/drawing/2014/main" id="{F709357F-A3CA-40FC-AF7C-88FB9A380546}"/>
              </a:ext>
            </a:extLst>
          </p:cNvPr>
          <p:cNvSpPr/>
          <p:nvPr/>
        </p:nvSpPr>
        <p:spPr>
          <a:xfrm>
            <a:off x="4466714" y="3641253"/>
            <a:ext cx="1115937" cy="677007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65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CEC0-E654-425A-876C-65044F26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AVL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F306F-7CE6-4D39-8F8A-F537820FD6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454418"/>
            <a:ext cx="8586536" cy="4641582"/>
          </a:xfrm>
        </p:spPr>
        <p:txBody>
          <a:bodyPr/>
          <a:lstStyle/>
          <a:p>
            <a:r>
              <a:rPr lang="pt-BR" dirty="0"/>
              <a:t>Rotação dupla</a:t>
            </a: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endParaRPr lang="pt-BR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8F1F294B-44D1-4D5B-BF35-94C39B403588}"/>
              </a:ext>
            </a:extLst>
          </p:cNvPr>
          <p:cNvSpPr/>
          <p:nvPr/>
        </p:nvSpPr>
        <p:spPr>
          <a:xfrm>
            <a:off x="3499998" y="56091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58EB4E30-D2A4-4FF0-9919-C0C2962BF8B5}"/>
              </a:ext>
            </a:extLst>
          </p:cNvPr>
          <p:cNvSpPr/>
          <p:nvPr/>
        </p:nvSpPr>
        <p:spPr>
          <a:xfrm>
            <a:off x="6015966" y="32301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C36D064D-F3AB-484B-9561-EBDC876DF0C8}"/>
              </a:ext>
            </a:extLst>
          </p:cNvPr>
          <p:cNvSpPr/>
          <p:nvPr/>
        </p:nvSpPr>
        <p:spPr>
          <a:xfrm>
            <a:off x="4759099" y="39198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CE266BD2-D070-4BE2-8A4D-0392683A1E8C}"/>
              </a:ext>
            </a:extLst>
          </p:cNvPr>
          <p:cNvSpPr/>
          <p:nvPr/>
        </p:nvSpPr>
        <p:spPr>
          <a:xfrm>
            <a:off x="7281727" y="38826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4B19B9BB-593A-4B26-974C-E40D9D57EFDE}"/>
              </a:ext>
            </a:extLst>
          </p:cNvPr>
          <p:cNvCxnSpPr>
            <a:cxnSpLocks/>
          </p:cNvCxnSpPr>
          <p:nvPr/>
        </p:nvCxnSpPr>
        <p:spPr>
          <a:xfrm flipH="1">
            <a:off x="5109757" y="3486967"/>
            <a:ext cx="938940" cy="4796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FA5C3660-FD34-4A1F-95F0-6E94386E002C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6516151" y="3536408"/>
            <a:ext cx="1017604" cy="3462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3F9EE08C-67CB-4CEA-AEF5-8B0CB074691A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4219039" y="4288592"/>
            <a:ext cx="613877" cy="5972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36E2CB15-27A3-4E0E-9694-96CE0AEA2F84}"/>
              </a:ext>
            </a:extLst>
          </p:cNvPr>
          <p:cNvCxnSpPr>
            <a:cxnSpLocks/>
          </p:cNvCxnSpPr>
          <p:nvPr/>
        </p:nvCxnSpPr>
        <p:spPr>
          <a:xfrm flipH="1">
            <a:off x="6815484" y="4238308"/>
            <a:ext cx="573717" cy="644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id="{A94F4BB2-DF3E-4926-B7C1-B56B0CBA5E58}"/>
              </a:ext>
            </a:extLst>
          </p:cNvPr>
          <p:cNvCxnSpPr>
            <a:cxnSpLocks/>
            <a:stCxn id="104" idx="0"/>
          </p:cNvCxnSpPr>
          <p:nvPr/>
        </p:nvCxnSpPr>
        <p:spPr>
          <a:xfrm flipH="1" flipV="1">
            <a:off x="7637612" y="4238309"/>
            <a:ext cx="384924" cy="6482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5AE14B3B-8147-4C6A-AC8E-BD1407FA2911}"/>
              </a:ext>
            </a:extLst>
          </p:cNvPr>
          <p:cNvSpPr txBox="1"/>
          <p:nvPr/>
        </p:nvSpPr>
        <p:spPr>
          <a:xfrm>
            <a:off x="6109848" y="326164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E1473541-1511-4719-9289-4F3C89536648}"/>
              </a:ext>
            </a:extLst>
          </p:cNvPr>
          <p:cNvSpPr txBox="1"/>
          <p:nvPr/>
        </p:nvSpPr>
        <p:spPr>
          <a:xfrm>
            <a:off x="4831706" y="394754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EAE41132-0245-453B-B8B1-E7969C491047}"/>
              </a:ext>
            </a:extLst>
          </p:cNvPr>
          <p:cNvSpPr txBox="1"/>
          <p:nvPr/>
        </p:nvSpPr>
        <p:spPr>
          <a:xfrm>
            <a:off x="7312994" y="3938465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20</a:t>
            </a:r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0C75263F-B97F-4AA5-A121-F3FF618C4449}"/>
              </a:ext>
            </a:extLst>
          </p:cNvPr>
          <p:cNvSpPr/>
          <p:nvPr/>
        </p:nvSpPr>
        <p:spPr>
          <a:xfrm>
            <a:off x="3967011" y="48863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C1401618-13F5-4090-BCD0-5CE98939F1F8}"/>
              </a:ext>
            </a:extLst>
          </p:cNvPr>
          <p:cNvSpPr txBox="1"/>
          <p:nvPr/>
        </p:nvSpPr>
        <p:spPr>
          <a:xfrm>
            <a:off x="4039618" y="4914112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7A8F0932-4450-42D9-A581-1311BF4E76F9}"/>
              </a:ext>
            </a:extLst>
          </p:cNvPr>
          <p:cNvSpPr/>
          <p:nvPr/>
        </p:nvSpPr>
        <p:spPr>
          <a:xfrm>
            <a:off x="6524056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168E9A11-DE86-446B-A1D1-0EDC2462B285}"/>
              </a:ext>
            </a:extLst>
          </p:cNvPr>
          <p:cNvSpPr txBox="1"/>
          <p:nvPr/>
        </p:nvSpPr>
        <p:spPr>
          <a:xfrm>
            <a:off x="6596663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DE134500-EEF7-461A-9F0E-DF28A157FF4C}"/>
              </a:ext>
            </a:extLst>
          </p:cNvPr>
          <p:cNvSpPr/>
          <p:nvPr/>
        </p:nvSpPr>
        <p:spPr>
          <a:xfrm>
            <a:off x="7770508" y="488654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B96554A8-1286-4949-B20F-7FE72ED44429}"/>
              </a:ext>
            </a:extLst>
          </p:cNvPr>
          <p:cNvSpPr txBox="1"/>
          <p:nvPr/>
        </p:nvSpPr>
        <p:spPr>
          <a:xfrm>
            <a:off x="7843115" y="491427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25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9FDF69AB-AB05-479E-94B6-767C5243F178}"/>
              </a:ext>
            </a:extLst>
          </p:cNvPr>
          <p:cNvSpPr txBox="1"/>
          <p:nvPr/>
        </p:nvSpPr>
        <p:spPr>
          <a:xfrm>
            <a:off x="3564487" y="5625133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377FF868-CEB4-42F0-8CD5-670C50028C3B}"/>
              </a:ext>
            </a:extLst>
          </p:cNvPr>
          <p:cNvCxnSpPr>
            <a:cxnSpLocks/>
          </p:cNvCxnSpPr>
          <p:nvPr/>
        </p:nvCxnSpPr>
        <p:spPr>
          <a:xfrm flipH="1">
            <a:off x="3800178" y="5291791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F90F36E8-0719-4430-A157-04D601304146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5455183" y="5215502"/>
            <a:ext cx="178528" cy="4334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e 109">
            <a:extLst>
              <a:ext uri="{FF2B5EF4-FFF2-40B4-BE49-F238E27FC236}">
                <a16:creationId xmlns:a16="http://schemas.microsoft.com/office/drawing/2014/main" id="{4BF2B28F-08D6-4BD9-8D27-B9DBF46EC271}"/>
              </a:ext>
            </a:extLst>
          </p:cNvPr>
          <p:cNvSpPr/>
          <p:nvPr/>
        </p:nvSpPr>
        <p:spPr>
          <a:xfrm>
            <a:off x="5104403" y="49081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0CAA8B62-5879-49B3-8B2A-85D6C68E1E26}"/>
              </a:ext>
            </a:extLst>
          </p:cNvPr>
          <p:cNvSpPr txBox="1"/>
          <p:nvPr/>
        </p:nvSpPr>
        <p:spPr>
          <a:xfrm>
            <a:off x="5177010" y="493583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9FCD6FC1-6CAA-4767-ADF1-500398C5F6BD}"/>
              </a:ext>
            </a:extLst>
          </p:cNvPr>
          <p:cNvSpPr/>
          <p:nvPr/>
        </p:nvSpPr>
        <p:spPr>
          <a:xfrm>
            <a:off x="6097272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C542D614-2EC5-4E12-BE05-7B814355A817}"/>
              </a:ext>
            </a:extLst>
          </p:cNvPr>
          <p:cNvSpPr txBox="1"/>
          <p:nvPr/>
        </p:nvSpPr>
        <p:spPr>
          <a:xfrm>
            <a:off x="6084168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</a:t>
            </a:r>
          </a:p>
        </p:txBody>
      </p: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EC58E738-36F8-403F-8ABC-6196E2D33EEB}"/>
              </a:ext>
            </a:extLst>
          </p:cNvPr>
          <p:cNvCxnSpPr>
            <a:cxnSpLocks/>
          </p:cNvCxnSpPr>
          <p:nvPr/>
        </p:nvCxnSpPr>
        <p:spPr>
          <a:xfrm flipH="1">
            <a:off x="6397452" y="5309369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ipse 117">
            <a:extLst>
              <a:ext uri="{FF2B5EF4-FFF2-40B4-BE49-F238E27FC236}">
                <a16:creationId xmlns:a16="http://schemas.microsoft.com/office/drawing/2014/main" id="{F474010A-60D0-457D-AC88-F34389F03C82}"/>
              </a:ext>
            </a:extLst>
          </p:cNvPr>
          <p:cNvSpPr/>
          <p:nvPr/>
        </p:nvSpPr>
        <p:spPr>
          <a:xfrm>
            <a:off x="6804248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68D9BA80-5AFA-4234-B015-CC3DA67B81AC}"/>
              </a:ext>
            </a:extLst>
          </p:cNvPr>
          <p:cNvSpPr txBox="1"/>
          <p:nvPr/>
        </p:nvSpPr>
        <p:spPr>
          <a:xfrm>
            <a:off x="6837019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19</a:t>
            </a:r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2FD4DBCD-0383-4B0C-9A6A-7DF2C9E05DB3}"/>
              </a:ext>
            </a:extLst>
          </p:cNvPr>
          <p:cNvCxnSpPr>
            <a:cxnSpLocks/>
          </p:cNvCxnSpPr>
          <p:nvPr/>
        </p:nvCxnSpPr>
        <p:spPr>
          <a:xfrm>
            <a:off x="6870619" y="5331800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>
            <a:extLst>
              <a:ext uri="{FF2B5EF4-FFF2-40B4-BE49-F238E27FC236}">
                <a16:creationId xmlns:a16="http://schemas.microsoft.com/office/drawing/2014/main" id="{1493E4D5-0958-4DD5-8B91-AFE5B6B8C31E}"/>
              </a:ext>
            </a:extLst>
          </p:cNvPr>
          <p:cNvSpPr/>
          <p:nvPr/>
        </p:nvSpPr>
        <p:spPr>
          <a:xfrm>
            <a:off x="7465424" y="56267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81E67B90-DDC6-428B-BCB2-99543BB24D1D}"/>
              </a:ext>
            </a:extLst>
          </p:cNvPr>
          <p:cNvSpPr txBox="1"/>
          <p:nvPr/>
        </p:nvSpPr>
        <p:spPr>
          <a:xfrm>
            <a:off x="7529913" y="5642711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23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756C3277-91DA-4EE4-9405-0CD6AB176F01}"/>
              </a:ext>
            </a:extLst>
          </p:cNvPr>
          <p:cNvCxnSpPr>
            <a:cxnSpLocks/>
            <a:stCxn id="104" idx="3"/>
          </p:cNvCxnSpPr>
          <p:nvPr/>
        </p:nvCxnSpPr>
        <p:spPr>
          <a:xfrm flipH="1">
            <a:off x="7765605" y="5255323"/>
            <a:ext cx="78720" cy="4101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e 123">
            <a:extLst>
              <a:ext uri="{FF2B5EF4-FFF2-40B4-BE49-F238E27FC236}">
                <a16:creationId xmlns:a16="http://schemas.microsoft.com/office/drawing/2014/main" id="{D5F0ADCE-3839-4D2D-B6A8-FE17B7AF774B}"/>
              </a:ext>
            </a:extLst>
          </p:cNvPr>
          <p:cNvSpPr/>
          <p:nvPr/>
        </p:nvSpPr>
        <p:spPr>
          <a:xfrm>
            <a:off x="8172400" y="563836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15D03962-425E-4D47-A649-E4C5DF55FE20}"/>
              </a:ext>
            </a:extLst>
          </p:cNvPr>
          <p:cNvSpPr txBox="1"/>
          <p:nvPr/>
        </p:nvSpPr>
        <p:spPr>
          <a:xfrm>
            <a:off x="8205171" y="5638369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28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C2014765-6B4A-429D-8566-A1A382E55A72}"/>
              </a:ext>
            </a:extLst>
          </p:cNvPr>
          <p:cNvCxnSpPr>
            <a:cxnSpLocks/>
          </p:cNvCxnSpPr>
          <p:nvPr/>
        </p:nvCxnSpPr>
        <p:spPr>
          <a:xfrm>
            <a:off x="8198835" y="5289183"/>
            <a:ext cx="168143" cy="3599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e 126">
            <a:extLst>
              <a:ext uri="{FF2B5EF4-FFF2-40B4-BE49-F238E27FC236}">
                <a16:creationId xmlns:a16="http://schemas.microsoft.com/office/drawing/2014/main" id="{AD2BBAEE-C524-48BB-A011-2E0373D6000F}"/>
              </a:ext>
            </a:extLst>
          </p:cNvPr>
          <p:cNvSpPr/>
          <p:nvPr/>
        </p:nvSpPr>
        <p:spPr>
          <a:xfrm>
            <a:off x="5663419" y="635975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48A90501-5386-4B80-839A-2F7D06AB43D1}"/>
              </a:ext>
            </a:extLst>
          </p:cNvPr>
          <p:cNvSpPr txBox="1"/>
          <p:nvPr/>
        </p:nvSpPr>
        <p:spPr>
          <a:xfrm>
            <a:off x="5727908" y="6375726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425B9EE2-83A6-4906-9403-DEFE8B40C852}"/>
              </a:ext>
            </a:extLst>
          </p:cNvPr>
          <p:cNvCxnSpPr>
            <a:cxnSpLocks/>
          </p:cNvCxnSpPr>
          <p:nvPr/>
        </p:nvCxnSpPr>
        <p:spPr>
          <a:xfrm flipH="1">
            <a:off x="5910385" y="5977940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e 129">
            <a:extLst>
              <a:ext uri="{FF2B5EF4-FFF2-40B4-BE49-F238E27FC236}">
                <a16:creationId xmlns:a16="http://schemas.microsoft.com/office/drawing/2014/main" id="{A441843E-D9F3-4B3A-8470-CBE64AB7A5E7}"/>
              </a:ext>
            </a:extLst>
          </p:cNvPr>
          <p:cNvSpPr/>
          <p:nvPr/>
        </p:nvSpPr>
        <p:spPr>
          <a:xfrm>
            <a:off x="6370395" y="63713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29A51F1F-38AD-4C5C-BC08-6D4B729FED67}"/>
              </a:ext>
            </a:extLst>
          </p:cNvPr>
          <p:cNvSpPr txBox="1"/>
          <p:nvPr/>
        </p:nvSpPr>
        <p:spPr>
          <a:xfrm>
            <a:off x="6281889" y="6384964"/>
            <a:ext cx="878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17,5</a:t>
            </a:r>
          </a:p>
        </p:txBody>
      </p:sp>
      <p:cxnSp>
        <p:nvCxnSpPr>
          <p:cNvPr id="132" name="Conector reto 131">
            <a:extLst>
              <a:ext uri="{FF2B5EF4-FFF2-40B4-BE49-F238E27FC236}">
                <a16:creationId xmlns:a16="http://schemas.microsoft.com/office/drawing/2014/main" id="{0D14E772-E839-48A7-A7E4-CEFB96850717}"/>
              </a:ext>
            </a:extLst>
          </p:cNvPr>
          <p:cNvCxnSpPr>
            <a:cxnSpLocks/>
          </p:cNvCxnSpPr>
          <p:nvPr/>
        </p:nvCxnSpPr>
        <p:spPr>
          <a:xfrm>
            <a:off x="6436766" y="6064815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ipse 132">
            <a:extLst>
              <a:ext uri="{FF2B5EF4-FFF2-40B4-BE49-F238E27FC236}">
                <a16:creationId xmlns:a16="http://schemas.microsoft.com/office/drawing/2014/main" id="{076949EE-1A2A-463D-A6AE-658A5B8358A4}"/>
              </a:ext>
            </a:extLst>
          </p:cNvPr>
          <p:cNvSpPr/>
          <p:nvPr/>
        </p:nvSpPr>
        <p:spPr>
          <a:xfrm>
            <a:off x="7755129" y="6369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1D29185A-7DC4-4C9D-8B9D-353A43DD4FF8}"/>
              </a:ext>
            </a:extLst>
          </p:cNvPr>
          <p:cNvSpPr txBox="1"/>
          <p:nvPr/>
        </p:nvSpPr>
        <p:spPr>
          <a:xfrm>
            <a:off x="7819618" y="6385670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27</a:t>
            </a:r>
          </a:p>
        </p:txBody>
      </p: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4CE60004-B6AC-4983-9034-BF423B8AD934}"/>
              </a:ext>
            </a:extLst>
          </p:cNvPr>
          <p:cNvCxnSpPr>
            <a:cxnSpLocks/>
          </p:cNvCxnSpPr>
          <p:nvPr/>
        </p:nvCxnSpPr>
        <p:spPr>
          <a:xfrm flipH="1">
            <a:off x="8055309" y="6052328"/>
            <a:ext cx="291794" cy="3560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ipse 135">
            <a:extLst>
              <a:ext uri="{FF2B5EF4-FFF2-40B4-BE49-F238E27FC236}">
                <a16:creationId xmlns:a16="http://schemas.microsoft.com/office/drawing/2014/main" id="{961DC952-FFE4-4729-8E2B-83622CB27DDB}"/>
              </a:ext>
            </a:extLst>
          </p:cNvPr>
          <p:cNvSpPr/>
          <p:nvPr/>
        </p:nvSpPr>
        <p:spPr>
          <a:xfrm>
            <a:off x="8462105" y="63813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71D69B40-B7E9-43D3-B824-E3E7F2B9E054}"/>
              </a:ext>
            </a:extLst>
          </p:cNvPr>
          <p:cNvSpPr txBox="1"/>
          <p:nvPr/>
        </p:nvSpPr>
        <p:spPr>
          <a:xfrm>
            <a:off x="8494876" y="638132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30</a:t>
            </a:r>
          </a:p>
        </p:txBody>
      </p:sp>
      <p:cxnSp>
        <p:nvCxnSpPr>
          <p:cNvPr id="138" name="Conector reto 137">
            <a:extLst>
              <a:ext uri="{FF2B5EF4-FFF2-40B4-BE49-F238E27FC236}">
                <a16:creationId xmlns:a16="http://schemas.microsoft.com/office/drawing/2014/main" id="{EC1C6265-7684-4D55-AE96-F54FAC2E9E7C}"/>
              </a:ext>
            </a:extLst>
          </p:cNvPr>
          <p:cNvCxnSpPr>
            <a:cxnSpLocks/>
          </p:cNvCxnSpPr>
          <p:nvPr/>
        </p:nvCxnSpPr>
        <p:spPr>
          <a:xfrm>
            <a:off x="8528476" y="6074759"/>
            <a:ext cx="128207" cy="3173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>
            <a:extLst>
              <a:ext uri="{FF2B5EF4-FFF2-40B4-BE49-F238E27FC236}">
                <a16:creationId xmlns:a16="http://schemas.microsoft.com/office/drawing/2014/main" id="{B812A9E8-F036-47E9-828E-A5AF161E350A}"/>
              </a:ext>
            </a:extLst>
          </p:cNvPr>
          <p:cNvSpPr/>
          <p:nvPr/>
        </p:nvSpPr>
        <p:spPr>
          <a:xfrm>
            <a:off x="4283057" y="5676554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5,5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A0441EC-3EF2-484A-9E13-681A3E1DEA5D}"/>
              </a:ext>
            </a:extLst>
          </p:cNvPr>
          <p:cNvSpPr txBox="1"/>
          <p:nvPr/>
        </p:nvSpPr>
        <p:spPr>
          <a:xfrm>
            <a:off x="4212349" y="5653322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5,5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71D4CF43-7D9F-4557-8358-DD89F4209FC4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4345041" y="5261481"/>
            <a:ext cx="108883" cy="415073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>
            <a:extLst>
              <a:ext uri="{FF2B5EF4-FFF2-40B4-BE49-F238E27FC236}">
                <a16:creationId xmlns:a16="http://schemas.microsoft.com/office/drawing/2014/main" id="{117BC429-DB57-437B-B56E-97CBED74490A}"/>
              </a:ext>
            </a:extLst>
          </p:cNvPr>
          <p:cNvSpPr/>
          <p:nvPr/>
        </p:nvSpPr>
        <p:spPr>
          <a:xfrm>
            <a:off x="4850889" y="5681768"/>
            <a:ext cx="341733" cy="321633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CAD221EB-6DBA-4708-A6FB-09E3D15D4F2D}"/>
              </a:ext>
            </a:extLst>
          </p:cNvPr>
          <p:cNvSpPr txBox="1"/>
          <p:nvPr/>
        </p:nvSpPr>
        <p:spPr>
          <a:xfrm>
            <a:off x="4768931" y="5658490"/>
            <a:ext cx="6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6,5</a:t>
            </a:r>
          </a:p>
        </p:txBody>
      </p: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37B80C61-B757-4EF5-9D24-8D8DC8AFCB08}"/>
              </a:ext>
            </a:extLst>
          </p:cNvPr>
          <p:cNvCxnSpPr>
            <a:cxnSpLocks/>
          </p:cNvCxnSpPr>
          <p:nvPr/>
        </p:nvCxnSpPr>
        <p:spPr>
          <a:xfrm flipH="1">
            <a:off x="5093874" y="5316836"/>
            <a:ext cx="138224" cy="403870"/>
          </a:xfrm>
          <a:prstGeom prst="line">
            <a:avLst/>
          </a:prstGeom>
          <a:ln w="254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ipse 62">
            <a:extLst>
              <a:ext uri="{FF2B5EF4-FFF2-40B4-BE49-F238E27FC236}">
                <a16:creationId xmlns:a16="http://schemas.microsoft.com/office/drawing/2014/main" id="{446F61B5-2B36-469E-9B4C-2F786DB586BD}"/>
              </a:ext>
            </a:extLst>
          </p:cNvPr>
          <p:cNvSpPr/>
          <p:nvPr/>
        </p:nvSpPr>
        <p:spPr>
          <a:xfrm>
            <a:off x="5327377" y="5621195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ECF05BE5-3F01-4238-A544-0A400395A2B4}"/>
              </a:ext>
            </a:extLst>
          </p:cNvPr>
          <p:cNvSpPr txBox="1"/>
          <p:nvPr/>
        </p:nvSpPr>
        <p:spPr>
          <a:xfrm>
            <a:off x="5399984" y="5648927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0D358503-F3EE-4E5E-86DB-690F8F4009B6}"/>
              </a:ext>
            </a:extLst>
          </p:cNvPr>
          <p:cNvCxnSpPr>
            <a:cxnSpLocks/>
            <a:endCxn id="110" idx="0"/>
          </p:cNvCxnSpPr>
          <p:nvPr/>
        </p:nvCxnSpPr>
        <p:spPr>
          <a:xfrm>
            <a:off x="5087295" y="4322161"/>
            <a:ext cx="269136" cy="58594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7747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Implemente uma árvore de pesquisa binária com as funcionalidades apresentadas nesta aula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Modifique sua implementação para que sua Árvore seja uma Árvore AVL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9593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Algorithms: A Creative Approach, Udi Manber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Algorithms, Third Edition, Thomas H. </a:t>
            </a:r>
            <a:r>
              <a:rPr lang="en-US" dirty="0" err="1"/>
              <a:t>Cormen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Slides: </a:t>
            </a:r>
            <a:r>
              <a:rPr lang="it-IT" dirty="0"/>
              <a:t>Profª Roseli Ap. Francelin Romero, USP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46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lvl="1"/>
            <a:r>
              <a:rPr lang="pt-BR" dirty="0"/>
              <a:t>Percurso em-ordem imprime os elementos da árvore em uma sequência ordenada de forma crescente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5A72EB4-294E-4D66-87F8-89D17DBEC596}"/>
              </a:ext>
            </a:extLst>
          </p:cNvPr>
          <p:cNvSpPr/>
          <p:nvPr/>
        </p:nvSpPr>
        <p:spPr>
          <a:xfrm>
            <a:off x="3747181" y="263691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7A150EF-A9AE-4F82-9305-84406383709A}"/>
              </a:ext>
            </a:extLst>
          </p:cNvPr>
          <p:cNvSpPr txBox="1"/>
          <p:nvPr/>
        </p:nvSpPr>
        <p:spPr>
          <a:xfrm>
            <a:off x="3858465" y="269362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5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4B054A4-498C-4969-92E2-58494518A8EF}"/>
              </a:ext>
            </a:extLst>
          </p:cNvPr>
          <p:cNvSpPr/>
          <p:nvPr/>
        </p:nvSpPr>
        <p:spPr>
          <a:xfrm>
            <a:off x="3099109" y="33265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BE99DA5-96C4-4B58-B7CF-3C5DFDB7C913}"/>
              </a:ext>
            </a:extLst>
          </p:cNvPr>
          <p:cNvSpPr txBox="1"/>
          <p:nvPr/>
        </p:nvSpPr>
        <p:spPr>
          <a:xfrm>
            <a:off x="3210393" y="338324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A8953F5B-E75F-4F93-A647-C9E56BDF26D3}"/>
              </a:ext>
            </a:extLst>
          </p:cNvPr>
          <p:cNvSpPr/>
          <p:nvPr/>
        </p:nvSpPr>
        <p:spPr>
          <a:xfrm>
            <a:off x="4382669" y="32893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204EB6F-0767-405A-ABC3-881214471952}"/>
              </a:ext>
            </a:extLst>
          </p:cNvPr>
          <p:cNvSpPr txBox="1"/>
          <p:nvPr/>
        </p:nvSpPr>
        <p:spPr>
          <a:xfrm>
            <a:off x="4493953" y="33460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B7C00238-CB69-4CB4-951C-E690CB2CAD2F}"/>
              </a:ext>
            </a:extLst>
          </p:cNvPr>
          <p:cNvSpPr/>
          <p:nvPr/>
        </p:nvSpPr>
        <p:spPr>
          <a:xfrm>
            <a:off x="2411760" y="41731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86222E6-E3B5-4D16-9B0A-621C037927E7}"/>
              </a:ext>
            </a:extLst>
          </p:cNvPr>
          <p:cNvSpPr txBox="1"/>
          <p:nvPr/>
        </p:nvSpPr>
        <p:spPr>
          <a:xfrm>
            <a:off x="2523044" y="422982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EF04C480-25A9-4A25-ACDE-9EDD23EC4516}"/>
              </a:ext>
            </a:extLst>
          </p:cNvPr>
          <p:cNvSpPr/>
          <p:nvPr/>
        </p:nvSpPr>
        <p:spPr>
          <a:xfrm>
            <a:off x="3649186" y="41483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93D8238-7E34-4D73-B3CF-2AC8728CA589}"/>
              </a:ext>
            </a:extLst>
          </p:cNvPr>
          <p:cNvSpPr txBox="1"/>
          <p:nvPr/>
        </p:nvSpPr>
        <p:spPr>
          <a:xfrm>
            <a:off x="3760470" y="420504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4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D238402D-2A96-48F0-AB3C-F2811E1E4DE1}"/>
              </a:ext>
            </a:extLst>
          </p:cNvPr>
          <p:cNvSpPr/>
          <p:nvPr/>
        </p:nvSpPr>
        <p:spPr>
          <a:xfrm>
            <a:off x="5082601" y="418101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F2ACE6BE-9278-4BCD-8C0B-1C92BB02AF09}"/>
              </a:ext>
            </a:extLst>
          </p:cNvPr>
          <p:cNvSpPr txBox="1"/>
          <p:nvPr/>
        </p:nvSpPr>
        <p:spPr>
          <a:xfrm>
            <a:off x="5193885" y="423773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589431B0-77A6-4022-AB8B-E7F72C6BE720}"/>
              </a:ext>
            </a:extLst>
          </p:cNvPr>
          <p:cNvCxnSpPr>
            <a:cxnSpLocks/>
          </p:cNvCxnSpPr>
          <p:nvPr/>
        </p:nvCxnSpPr>
        <p:spPr>
          <a:xfrm flipH="1">
            <a:off x="3449766" y="3016558"/>
            <a:ext cx="381157" cy="3568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E245F0B-C30E-42AB-8FEC-FA393EA21AFB}"/>
              </a:ext>
            </a:extLst>
          </p:cNvPr>
          <p:cNvCxnSpPr>
            <a:cxnSpLocks/>
          </p:cNvCxnSpPr>
          <p:nvPr/>
        </p:nvCxnSpPr>
        <p:spPr>
          <a:xfrm flipH="1">
            <a:off x="2650248" y="370617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C17D0CB-8147-4A2E-A917-C8A4D37E5618}"/>
              </a:ext>
            </a:extLst>
          </p:cNvPr>
          <p:cNvCxnSpPr>
            <a:cxnSpLocks/>
          </p:cNvCxnSpPr>
          <p:nvPr/>
        </p:nvCxnSpPr>
        <p:spPr>
          <a:xfrm flipH="1" flipV="1">
            <a:off x="3538572" y="3683837"/>
            <a:ext cx="349102" cy="4649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21218E58-B9AA-4B36-89EE-01CB3B740E43}"/>
              </a:ext>
            </a:extLst>
          </p:cNvPr>
          <p:cNvCxnSpPr>
            <a:cxnSpLocks/>
          </p:cNvCxnSpPr>
          <p:nvPr/>
        </p:nvCxnSpPr>
        <p:spPr>
          <a:xfrm flipH="1" flipV="1">
            <a:off x="4186644" y="2994217"/>
            <a:ext cx="362008" cy="3012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A1526678-ADA0-42F7-B7E4-BC72615869D5}"/>
              </a:ext>
            </a:extLst>
          </p:cNvPr>
          <p:cNvCxnSpPr>
            <a:cxnSpLocks/>
          </p:cNvCxnSpPr>
          <p:nvPr/>
        </p:nvCxnSpPr>
        <p:spPr>
          <a:xfrm flipH="1" flipV="1">
            <a:off x="4822132" y="364665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8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D6E0-7F31-4BAA-A7E0-B48AE6B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0C261C-242C-46C5-83F0-E64C0BDC0F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Consulta</a:t>
            </a:r>
          </a:p>
          <a:p>
            <a:pPr lvl="1"/>
            <a:r>
              <a:rPr lang="pt-BR" dirty="0"/>
              <a:t>Procura por um determinado elemento na árvore</a:t>
            </a:r>
          </a:p>
          <a:p>
            <a:pPr lvl="1"/>
            <a:r>
              <a:rPr lang="pt-BR" dirty="0"/>
              <a:t>Variações</a:t>
            </a:r>
          </a:p>
          <a:p>
            <a:pPr lvl="2"/>
            <a:r>
              <a:rPr lang="pt-BR" dirty="0"/>
              <a:t>Busca por máximo, mínimo, antecessor e sucessor</a:t>
            </a:r>
          </a:p>
          <a:p>
            <a:pPr lvl="2"/>
            <a:r>
              <a:rPr lang="pt-BR" dirty="0"/>
              <a:t>Todas ocorrem com complexidade proporcional à altura da árvore</a:t>
            </a:r>
          </a:p>
          <a:p>
            <a:pPr lvl="1"/>
            <a:r>
              <a:rPr lang="pt-BR" dirty="0"/>
              <a:t>Caso elemento da </a:t>
            </a:r>
            <a:r>
              <a:rPr lang="pt-BR" dirty="0" err="1"/>
              <a:t>raíz</a:t>
            </a:r>
            <a:r>
              <a:rPr lang="pt-BR" dirty="0"/>
              <a:t> seja maior que o elemento buscado</a:t>
            </a:r>
          </a:p>
          <a:p>
            <a:pPr lvl="2"/>
            <a:r>
              <a:rPr lang="pt-BR" dirty="0"/>
              <a:t>Busca na </a:t>
            </a:r>
            <a:r>
              <a:rPr lang="pt-BR" dirty="0" err="1"/>
              <a:t>subarvore</a:t>
            </a:r>
            <a:r>
              <a:rPr lang="pt-BR" dirty="0"/>
              <a:t> à esquerda</a:t>
            </a:r>
          </a:p>
          <a:p>
            <a:pPr lvl="1"/>
            <a:r>
              <a:rPr lang="pt-BR" dirty="0"/>
              <a:t>Caso elemento da </a:t>
            </a:r>
            <a:r>
              <a:rPr lang="pt-BR" dirty="0" err="1"/>
              <a:t>raíz</a:t>
            </a:r>
            <a:r>
              <a:rPr lang="pt-BR" dirty="0"/>
              <a:t> seja menor que o elemento buscado</a:t>
            </a:r>
          </a:p>
          <a:p>
            <a:pPr lvl="2"/>
            <a:r>
              <a:rPr lang="pt-BR" dirty="0"/>
              <a:t>Busca na </a:t>
            </a:r>
            <a:r>
              <a:rPr lang="pt-BR" dirty="0" err="1"/>
              <a:t>subarvore</a:t>
            </a:r>
            <a:r>
              <a:rPr lang="pt-BR" dirty="0"/>
              <a:t> à direita</a:t>
            </a:r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3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D6E0-7F31-4BAA-A7E0-B48AE6B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0C261C-242C-46C5-83F0-E64C0BDC0F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Consulta</a:t>
            </a:r>
          </a:p>
          <a:p>
            <a:pPr lvl="1"/>
            <a:r>
              <a:rPr lang="pt-BR" dirty="0"/>
              <a:t>Busca se encerra quando</a:t>
            </a:r>
          </a:p>
          <a:p>
            <a:pPr lvl="2"/>
            <a:r>
              <a:rPr lang="pt-BR" dirty="0"/>
              <a:t>Árvore vazia for visitada </a:t>
            </a:r>
          </a:p>
          <a:p>
            <a:pPr lvl="3"/>
            <a:r>
              <a:rPr lang="pt-BR" dirty="0"/>
              <a:t>Elemento não pertence à arvore</a:t>
            </a:r>
          </a:p>
          <a:p>
            <a:pPr lvl="2"/>
            <a:r>
              <a:rPr lang="pt-BR" dirty="0"/>
              <a:t>Elemento for encontrado na raiz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419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D6E0-7F31-4BAA-A7E0-B48AE6B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0E0C261C-242C-46C5-83F0-E64C0BDC0F4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/>
                  <a:t>Consulta</a:t>
                </a:r>
              </a:p>
              <a:p>
                <a:r>
                  <a:rPr lang="pt-BR" dirty="0"/>
                  <a:t>Busca por 9: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15→6→9</m:t>
                    </m:r>
                  </m:oMath>
                </a14:m>
                <a:endParaRPr lang="pt-BR" dirty="0"/>
              </a:p>
              <a:p>
                <a:r>
                  <a:rPr lang="pt-BR" dirty="0"/>
                  <a:t>Busca por 17: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15→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16→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𝑁𝑈𝐿𝐿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Elemento não pertence à Árvore</a:t>
                </a:r>
              </a:p>
              <a:p>
                <a:r>
                  <a:rPr lang="pt-BR" dirty="0"/>
                  <a:t>Mínimo: 1 </a:t>
                </a:r>
              </a:p>
              <a:p>
                <a:pPr lvl="1"/>
                <a:r>
                  <a:rPr lang="pt-BR" dirty="0"/>
                  <a:t>Acessa sempre a </a:t>
                </a:r>
                <a:r>
                  <a:rPr lang="pt-BR" dirty="0" err="1"/>
                  <a:t>subarvore</a:t>
                </a:r>
                <a:r>
                  <a:rPr lang="pt-BR" dirty="0"/>
                  <a:t> à esquerda</a:t>
                </a:r>
              </a:p>
              <a:p>
                <a:r>
                  <a:rPr lang="pt-BR" dirty="0"/>
                  <a:t>Máximo: 22</a:t>
                </a:r>
              </a:p>
              <a:p>
                <a:pPr lvl="1"/>
                <a:r>
                  <a:rPr lang="pt-BR" dirty="0"/>
                  <a:t>Acessa sempre a </a:t>
                </a:r>
                <a:r>
                  <a:rPr lang="pt-BR" dirty="0" err="1"/>
                  <a:t>subárvore</a:t>
                </a:r>
                <a:r>
                  <a:rPr lang="pt-BR" dirty="0"/>
                  <a:t> à direita</a:t>
                </a:r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0E0C261C-242C-46C5-83F0-E64C0BDC0F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74" t="-2307" b="-9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>
            <a:extLst>
              <a:ext uri="{FF2B5EF4-FFF2-40B4-BE49-F238E27FC236}">
                <a16:creationId xmlns:a16="http://schemas.microsoft.com/office/drawing/2014/main" id="{2072CBE9-C75A-42C8-B1C4-745C129EBA1E}"/>
              </a:ext>
            </a:extLst>
          </p:cNvPr>
          <p:cNvSpPr/>
          <p:nvPr/>
        </p:nvSpPr>
        <p:spPr>
          <a:xfrm>
            <a:off x="6123445" y="15567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7144A7-3059-41B5-AE55-B7F1E5564173}"/>
              </a:ext>
            </a:extLst>
          </p:cNvPr>
          <p:cNvSpPr txBox="1"/>
          <p:nvPr/>
        </p:nvSpPr>
        <p:spPr>
          <a:xfrm>
            <a:off x="6156176" y="161350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C5D245E-3A60-4A0C-895F-F6D0788B6040}"/>
              </a:ext>
            </a:extLst>
          </p:cNvPr>
          <p:cNvSpPr/>
          <p:nvPr/>
        </p:nvSpPr>
        <p:spPr>
          <a:xfrm>
            <a:off x="5475373" y="224641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CC73CD-69D5-4BAE-B189-1C4DDC759F7B}"/>
              </a:ext>
            </a:extLst>
          </p:cNvPr>
          <p:cNvSpPr txBox="1"/>
          <p:nvPr/>
        </p:nvSpPr>
        <p:spPr>
          <a:xfrm>
            <a:off x="5586657" y="230312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3DB6EB4-1BAB-4CA7-A1A1-0F284E3D4B1F}"/>
              </a:ext>
            </a:extLst>
          </p:cNvPr>
          <p:cNvSpPr/>
          <p:nvPr/>
        </p:nvSpPr>
        <p:spPr>
          <a:xfrm>
            <a:off x="6758933" y="22092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C44AE31-3195-4D8C-9C4D-4F98C0A08F2A}"/>
              </a:ext>
            </a:extLst>
          </p:cNvPr>
          <p:cNvSpPr txBox="1"/>
          <p:nvPr/>
        </p:nvSpPr>
        <p:spPr>
          <a:xfrm>
            <a:off x="6758933" y="226725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395A22F-AC24-4374-B501-CAD45307AC66}"/>
              </a:ext>
            </a:extLst>
          </p:cNvPr>
          <p:cNvSpPr/>
          <p:nvPr/>
        </p:nvSpPr>
        <p:spPr>
          <a:xfrm>
            <a:off x="4788024" y="30929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CCDEDA6-1D89-4DC9-A1CA-FB772CB97FBA}"/>
              </a:ext>
            </a:extLst>
          </p:cNvPr>
          <p:cNvSpPr txBox="1"/>
          <p:nvPr/>
        </p:nvSpPr>
        <p:spPr>
          <a:xfrm>
            <a:off x="4899308" y="314970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768D7C3-DDB1-4C8E-820B-C310DAB6093E}"/>
              </a:ext>
            </a:extLst>
          </p:cNvPr>
          <p:cNvSpPr/>
          <p:nvPr/>
        </p:nvSpPr>
        <p:spPr>
          <a:xfrm>
            <a:off x="5940152" y="30682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5149427-DCB1-487E-94C4-FC9BA81BD2ED}"/>
              </a:ext>
            </a:extLst>
          </p:cNvPr>
          <p:cNvSpPr txBox="1"/>
          <p:nvPr/>
        </p:nvSpPr>
        <p:spPr>
          <a:xfrm>
            <a:off x="6051436" y="312492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A890685-C736-4665-B00B-61772162C3F7}"/>
              </a:ext>
            </a:extLst>
          </p:cNvPr>
          <p:cNvSpPr/>
          <p:nvPr/>
        </p:nvSpPr>
        <p:spPr>
          <a:xfrm>
            <a:off x="7458865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02F4DA2-6EEE-4243-AB1F-576450E4D482}"/>
              </a:ext>
            </a:extLst>
          </p:cNvPr>
          <p:cNvSpPr txBox="1"/>
          <p:nvPr/>
        </p:nvSpPr>
        <p:spPr>
          <a:xfrm>
            <a:off x="7483209" y="310089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5C56E7D-E344-47F2-95DA-3C236B95506D}"/>
              </a:ext>
            </a:extLst>
          </p:cNvPr>
          <p:cNvCxnSpPr>
            <a:cxnSpLocks/>
          </p:cNvCxnSpPr>
          <p:nvPr/>
        </p:nvCxnSpPr>
        <p:spPr>
          <a:xfrm flipH="1">
            <a:off x="5826030" y="1936438"/>
            <a:ext cx="381157" cy="3568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9D22E25-62C3-42CB-9FAB-4D1047D6FBA4}"/>
              </a:ext>
            </a:extLst>
          </p:cNvPr>
          <p:cNvCxnSpPr>
            <a:cxnSpLocks/>
          </p:cNvCxnSpPr>
          <p:nvPr/>
        </p:nvCxnSpPr>
        <p:spPr>
          <a:xfrm flipH="1">
            <a:off x="5026512" y="262605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DF4648A-6F38-4421-B753-343F9AD35654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5914836" y="260371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25F99B8-7461-4A43-8327-FF44A9CAEBC5}"/>
              </a:ext>
            </a:extLst>
          </p:cNvPr>
          <p:cNvCxnSpPr>
            <a:cxnSpLocks/>
          </p:cNvCxnSpPr>
          <p:nvPr/>
        </p:nvCxnSpPr>
        <p:spPr>
          <a:xfrm flipH="1" flipV="1">
            <a:off x="6562908" y="1914097"/>
            <a:ext cx="362008" cy="3012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CBBC177-C213-4D8F-8752-18A34B070FBE}"/>
              </a:ext>
            </a:extLst>
          </p:cNvPr>
          <p:cNvCxnSpPr>
            <a:cxnSpLocks/>
          </p:cNvCxnSpPr>
          <p:nvPr/>
        </p:nvCxnSpPr>
        <p:spPr>
          <a:xfrm flipH="1" flipV="1">
            <a:off x="7198396" y="256653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3F1C25CF-9D68-41F2-B975-39188E130932}"/>
              </a:ext>
            </a:extLst>
          </p:cNvPr>
          <p:cNvSpPr/>
          <p:nvPr/>
        </p:nvSpPr>
        <p:spPr>
          <a:xfrm>
            <a:off x="6372200" y="364502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93A5C78-A33A-4FDC-B83D-684FAEB7A7D0}"/>
              </a:ext>
            </a:extLst>
          </p:cNvPr>
          <p:cNvSpPr txBox="1"/>
          <p:nvPr/>
        </p:nvSpPr>
        <p:spPr>
          <a:xfrm>
            <a:off x="6372200" y="371703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6A1103-E2F7-4475-B59E-4F5D5EBB8A4B}"/>
              </a:ext>
            </a:extLst>
          </p:cNvPr>
          <p:cNvCxnSpPr>
            <a:cxnSpLocks/>
          </p:cNvCxnSpPr>
          <p:nvPr/>
        </p:nvCxnSpPr>
        <p:spPr>
          <a:xfrm flipH="1" flipV="1">
            <a:off x="6301995" y="345559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6C90869D-4CA6-4BF3-B22B-1AC1FBD94B99}"/>
              </a:ext>
            </a:extLst>
          </p:cNvPr>
          <p:cNvSpPr/>
          <p:nvPr/>
        </p:nvSpPr>
        <p:spPr>
          <a:xfrm>
            <a:off x="5580112" y="36922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116FAD-70F4-4D50-BF5C-2C27D132767A}"/>
              </a:ext>
            </a:extLst>
          </p:cNvPr>
          <p:cNvSpPr txBox="1"/>
          <p:nvPr/>
        </p:nvSpPr>
        <p:spPr>
          <a:xfrm>
            <a:off x="5691396" y="374897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FB50E05-977F-4218-8728-94E2EB25AB3A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5851778" y="346518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>
            <a:extLst>
              <a:ext uri="{FF2B5EF4-FFF2-40B4-BE49-F238E27FC236}">
                <a16:creationId xmlns:a16="http://schemas.microsoft.com/office/drawing/2014/main" id="{E907DBCF-7684-4523-BA70-935DE10FAF6D}"/>
              </a:ext>
            </a:extLst>
          </p:cNvPr>
          <p:cNvSpPr/>
          <p:nvPr/>
        </p:nvSpPr>
        <p:spPr>
          <a:xfrm>
            <a:off x="6588224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0F40000-DDE3-4CB3-8058-B9C73541139E}"/>
              </a:ext>
            </a:extLst>
          </p:cNvPr>
          <p:cNvSpPr txBox="1"/>
          <p:nvPr/>
        </p:nvSpPr>
        <p:spPr>
          <a:xfrm>
            <a:off x="6588224" y="3097560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3913B169-ACBB-4B0E-B6B2-C699D19260BB}"/>
              </a:ext>
            </a:extLst>
          </p:cNvPr>
          <p:cNvCxnSpPr>
            <a:cxnSpLocks/>
          </p:cNvCxnSpPr>
          <p:nvPr/>
        </p:nvCxnSpPr>
        <p:spPr>
          <a:xfrm flipH="1">
            <a:off x="6742454" y="261692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44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D6E0-7F31-4BAA-A7E0-B48AE6B7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Pesquisa Binária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0C261C-242C-46C5-83F0-E64C0BDC0F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04546" cy="4997152"/>
          </a:xfrm>
        </p:spPr>
        <p:txBody>
          <a:bodyPr>
            <a:normAutofit/>
          </a:bodyPr>
          <a:lstStyle/>
          <a:p>
            <a:r>
              <a:rPr lang="pt-BR" dirty="0"/>
              <a:t>Consulta</a:t>
            </a:r>
          </a:p>
          <a:p>
            <a:r>
              <a:rPr lang="pt-BR" dirty="0"/>
              <a:t>Sucessor de 15</a:t>
            </a:r>
          </a:p>
          <a:p>
            <a:pPr lvl="1"/>
            <a:r>
              <a:rPr lang="pt-BR" dirty="0"/>
              <a:t>16 </a:t>
            </a:r>
          </a:p>
          <a:p>
            <a:pPr lvl="1"/>
            <a:r>
              <a:rPr lang="pt-BR" dirty="0"/>
              <a:t>Elemento mínimo da </a:t>
            </a:r>
            <a:r>
              <a:rPr lang="pt-BR" dirty="0" err="1"/>
              <a:t>subarvore</a:t>
            </a:r>
            <a:r>
              <a:rPr lang="pt-BR" dirty="0"/>
              <a:t> à direita de 15</a:t>
            </a:r>
          </a:p>
          <a:p>
            <a:r>
              <a:rPr lang="pt-BR" dirty="0"/>
              <a:t>Antecessor de 15</a:t>
            </a:r>
          </a:p>
          <a:p>
            <a:pPr lvl="1"/>
            <a:r>
              <a:rPr lang="pt-BR" dirty="0"/>
              <a:t>14</a:t>
            </a:r>
          </a:p>
          <a:p>
            <a:pPr lvl="1"/>
            <a:r>
              <a:rPr lang="pt-BR" dirty="0"/>
              <a:t>Elemento máximo da </a:t>
            </a:r>
            <a:r>
              <a:rPr lang="pt-BR" dirty="0" err="1"/>
              <a:t>subarvore</a:t>
            </a:r>
            <a:r>
              <a:rPr lang="pt-BR" dirty="0"/>
              <a:t> à esquerda de 15</a:t>
            </a:r>
          </a:p>
          <a:p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072CBE9-C75A-42C8-B1C4-745C129EBA1E}"/>
              </a:ext>
            </a:extLst>
          </p:cNvPr>
          <p:cNvSpPr/>
          <p:nvPr/>
        </p:nvSpPr>
        <p:spPr>
          <a:xfrm>
            <a:off x="6123445" y="15567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7144A7-3059-41B5-AE55-B7F1E5564173}"/>
              </a:ext>
            </a:extLst>
          </p:cNvPr>
          <p:cNvSpPr txBox="1"/>
          <p:nvPr/>
        </p:nvSpPr>
        <p:spPr>
          <a:xfrm>
            <a:off x="6156176" y="1613508"/>
            <a:ext cx="46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15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C5D245E-3A60-4A0C-895F-F6D0788B6040}"/>
              </a:ext>
            </a:extLst>
          </p:cNvPr>
          <p:cNvSpPr/>
          <p:nvPr/>
        </p:nvSpPr>
        <p:spPr>
          <a:xfrm>
            <a:off x="5475373" y="224641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CC73CD-69D5-4BAE-B189-1C4DDC759F7B}"/>
              </a:ext>
            </a:extLst>
          </p:cNvPr>
          <p:cNvSpPr txBox="1"/>
          <p:nvPr/>
        </p:nvSpPr>
        <p:spPr>
          <a:xfrm>
            <a:off x="5586657" y="230312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6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3DB6EB4-1BAB-4CA7-A1A1-0F284E3D4B1F}"/>
              </a:ext>
            </a:extLst>
          </p:cNvPr>
          <p:cNvSpPr/>
          <p:nvPr/>
        </p:nvSpPr>
        <p:spPr>
          <a:xfrm>
            <a:off x="6758933" y="22092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C44AE31-3195-4D8C-9C4D-4F98C0A08F2A}"/>
              </a:ext>
            </a:extLst>
          </p:cNvPr>
          <p:cNvSpPr txBox="1"/>
          <p:nvPr/>
        </p:nvSpPr>
        <p:spPr>
          <a:xfrm>
            <a:off x="6758933" y="2267255"/>
            <a:ext cx="58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18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395A22F-AC24-4374-B501-CAD45307AC66}"/>
              </a:ext>
            </a:extLst>
          </p:cNvPr>
          <p:cNvSpPr/>
          <p:nvPr/>
        </p:nvSpPr>
        <p:spPr>
          <a:xfrm>
            <a:off x="4788024" y="309298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CCDEDA6-1D89-4DC9-A1CA-FB772CB97FBA}"/>
              </a:ext>
            </a:extLst>
          </p:cNvPr>
          <p:cNvSpPr txBox="1"/>
          <p:nvPr/>
        </p:nvSpPr>
        <p:spPr>
          <a:xfrm>
            <a:off x="4899308" y="314970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768D7C3-DDB1-4C8E-820B-C310DAB6093E}"/>
              </a:ext>
            </a:extLst>
          </p:cNvPr>
          <p:cNvSpPr/>
          <p:nvPr/>
        </p:nvSpPr>
        <p:spPr>
          <a:xfrm>
            <a:off x="5940152" y="30682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5149427-DCB1-487E-94C4-FC9BA81BD2ED}"/>
              </a:ext>
            </a:extLst>
          </p:cNvPr>
          <p:cNvSpPr txBox="1"/>
          <p:nvPr/>
        </p:nvSpPr>
        <p:spPr>
          <a:xfrm>
            <a:off x="6051436" y="312492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9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A890685-C736-4665-B00B-61772162C3F7}"/>
              </a:ext>
            </a:extLst>
          </p:cNvPr>
          <p:cNvSpPr/>
          <p:nvPr/>
        </p:nvSpPr>
        <p:spPr>
          <a:xfrm>
            <a:off x="7458865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02F4DA2-6EEE-4243-AB1F-576450E4D482}"/>
              </a:ext>
            </a:extLst>
          </p:cNvPr>
          <p:cNvSpPr txBox="1"/>
          <p:nvPr/>
        </p:nvSpPr>
        <p:spPr>
          <a:xfrm>
            <a:off x="7483209" y="3100898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22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5C56E7D-E344-47F2-95DA-3C236B95506D}"/>
              </a:ext>
            </a:extLst>
          </p:cNvPr>
          <p:cNvCxnSpPr>
            <a:cxnSpLocks/>
          </p:cNvCxnSpPr>
          <p:nvPr/>
        </p:nvCxnSpPr>
        <p:spPr>
          <a:xfrm flipH="1">
            <a:off x="5826030" y="1936438"/>
            <a:ext cx="381157" cy="3568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9D22E25-62C3-42CB-9FAB-4D1047D6FBA4}"/>
              </a:ext>
            </a:extLst>
          </p:cNvPr>
          <p:cNvCxnSpPr>
            <a:cxnSpLocks/>
          </p:cNvCxnSpPr>
          <p:nvPr/>
        </p:nvCxnSpPr>
        <p:spPr>
          <a:xfrm flipH="1">
            <a:off x="5026512" y="2626058"/>
            <a:ext cx="532603" cy="4673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DF4648A-6F38-4421-B753-343F9AD35654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5914836" y="2603718"/>
            <a:ext cx="296982" cy="5212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25F99B8-7461-4A43-8327-FF44A9CAEBC5}"/>
              </a:ext>
            </a:extLst>
          </p:cNvPr>
          <p:cNvCxnSpPr>
            <a:cxnSpLocks/>
          </p:cNvCxnSpPr>
          <p:nvPr/>
        </p:nvCxnSpPr>
        <p:spPr>
          <a:xfrm flipH="1" flipV="1">
            <a:off x="6562908" y="1914097"/>
            <a:ext cx="362008" cy="3012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CBBC177-C213-4D8F-8752-18A34B070FBE}"/>
              </a:ext>
            </a:extLst>
          </p:cNvPr>
          <p:cNvCxnSpPr>
            <a:cxnSpLocks/>
          </p:cNvCxnSpPr>
          <p:nvPr/>
        </p:nvCxnSpPr>
        <p:spPr>
          <a:xfrm flipH="1" flipV="1">
            <a:off x="7198396" y="2566537"/>
            <a:ext cx="498957" cy="534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3F1C25CF-9D68-41F2-B975-39188E130932}"/>
              </a:ext>
            </a:extLst>
          </p:cNvPr>
          <p:cNvSpPr/>
          <p:nvPr/>
        </p:nvSpPr>
        <p:spPr>
          <a:xfrm>
            <a:off x="6372200" y="364502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93A5C78-A33A-4FDC-B83D-684FAEB7A7D0}"/>
              </a:ext>
            </a:extLst>
          </p:cNvPr>
          <p:cNvSpPr txBox="1"/>
          <p:nvPr/>
        </p:nvSpPr>
        <p:spPr>
          <a:xfrm>
            <a:off x="6372200" y="3717032"/>
            <a:ext cx="53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14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6A1103-E2F7-4475-B59E-4F5D5EBB8A4B}"/>
              </a:ext>
            </a:extLst>
          </p:cNvPr>
          <p:cNvCxnSpPr>
            <a:cxnSpLocks/>
          </p:cNvCxnSpPr>
          <p:nvPr/>
        </p:nvCxnSpPr>
        <p:spPr>
          <a:xfrm flipH="1" flipV="1">
            <a:off x="6301995" y="3455598"/>
            <a:ext cx="234497" cy="256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6C90869D-4CA6-4BF3-B22B-1AC1FBD94B99}"/>
              </a:ext>
            </a:extLst>
          </p:cNvPr>
          <p:cNvSpPr/>
          <p:nvPr/>
        </p:nvSpPr>
        <p:spPr>
          <a:xfrm>
            <a:off x="5580112" y="36922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116FAD-70F4-4D50-BF5C-2C27D132767A}"/>
              </a:ext>
            </a:extLst>
          </p:cNvPr>
          <p:cNvSpPr txBox="1"/>
          <p:nvPr/>
        </p:nvSpPr>
        <p:spPr>
          <a:xfrm>
            <a:off x="5691396" y="374897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7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FB50E05-977F-4218-8728-94E2EB25AB3A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5851778" y="3465181"/>
            <a:ext cx="223072" cy="2837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>
            <a:extLst>
              <a:ext uri="{FF2B5EF4-FFF2-40B4-BE49-F238E27FC236}">
                <a16:creationId xmlns:a16="http://schemas.microsoft.com/office/drawing/2014/main" id="{E907DBCF-7684-4523-BA70-935DE10FAF6D}"/>
              </a:ext>
            </a:extLst>
          </p:cNvPr>
          <p:cNvSpPr/>
          <p:nvPr/>
        </p:nvSpPr>
        <p:spPr>
          <a:xfrm>
            <a:off x="6588224" y="30689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0F40000-DDE3-4CB3-8058-B9C73541139E}"/>
              </a:ext>
            </a:extLst>
          </p:cNvPr>
          <p:cNvSpPr txBox="1"/>
          <p:nvPr/>
        </p:nvSpPr>
        <p:spPr>
          <a:xfrm>
            <a:off x="6588224" y="3097560"/>
            <a:ext cx="498888" cy="403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16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3913B169-ACBB-4B0E-B6B2-C699D19260BB}"/>
              </a:ext>
            </a:extLst>
          </p:cNvPr>
          <p:cNvCxnSpPr>
            <a:cxnSpLocks/>
          </p:cNvCxnSpPr>
          <p:nvPr/>
        </p:nvCxnSpPr>
        <p:spPr>
          <a:xfrm flipH="1">
            <a:off x="6742454" y="2616923"/>
            <a:ext cx="171433" cy="4512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9228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21794</TotalTime>
  <Words>2199</Words>
  <Application>Microsoft Office PowerPoint</Application>
  <PresentationFormat>Apresentação na tela (4:3)</PresentationFormat>
  <Paragraphs>802</Paragraphs>
  <Slides>48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48</vt:i4>
      </vt:variant>
    </vt:vector>
  </HeadingPairs>
  <TitlesOfParts>
    <vt:vector size="57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Tema do Office</vt:lpstr>
      <vt:lpstr>Mediano</vt:lpstr>
      <vt:lpstr>Árvores de Busca Binária e AVL  </vt:lpstr>
      <vt:lpstr>O que veremos nesta aula?</vt:lpstr>
      <vt:lpstr>Motivação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de Pesquisa Binária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Árvore AVL</vt:lpstr>
      <vt:lpstr>Exercícios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314</cp:revision>
  <dcterms:created xsi:type="dcterms:W3CDTF">2013-05-23T18:15:36Z</dcterms:created>
  <dcterms:modified xsi:type="dcterms:W3CDTF">2018-09-23T15:04:00Z</dcterms:modified>
</cp:coreProperties>
</file>